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456" r:id="rId3"/>
    <p:sldId id="303" r:id="rId4"/>
    <p:sldId id="457" r:id="rId5"/>
    <p:sldId id="458" r:id="rId6"/>
    <p:sldId id="459" r:id="rId7"/>
    <p:sldId id="460" r:id="rId8"/>
    <p:sldId id="270" r:id="rId9"/>
    <p:sldId id="304" r:id="rId10"/>
    <p:sldId id="285" r:id="rId11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B850"/>
    <a:srgbClr val="887F6E"/>
    <a:srgbClr val="D22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19" autoAdjust="0"/>
    <p:restoredTop sz="94245" autoAdjust="0"/>
  </p:normalViewPr>
  <p:slideViewPr>
    <p:cSldViewPr snapToObjects="1">
      <p:cViewPr varScale="1">
        <p:scale>
          <a:sx n="110" d="100"/>
          <a:sy n="110" d="100"/>
        </p:scale>
        <p:origin x="-1644" y="-90"/>
      </p:cViewPr>
      <p:guideLst>
        <p:guide orient="horz" pos="1162"/>
        <p:guide pos="295"/>
      </p:guideLst>
    </p:cSldViewPr>
  </p:slideViewPr>
  <p:outlineViewPr>
    <p:cViewPr>
      <p:scale>
        <a:sx n="33" d="100"/>
        <a:sy n="33" d="100"/>
      </p:scale>
      <p:origin x="132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6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06865-EA90-4784-905A-E773EDB2A86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61CB52-60E4-4A3B-9163-ABB020B00661}">
      <dgm:prSet phldrT="[Text]"/>
      <dgm:spPr>
        <a:solidFill>
          <a:srgbClr val="FF0000"/>
        </a:solidFill>
      </dgm:spPr>
      <dgm:t>
        <a:bodyPr/>
        <a:lstStyle/>
        <a:p>
          <a:r>
            <a:rPr lang="de-DE" b="1" dirty="0" smtClean="0"/>
            <a:t>CPG Chairman</a:t>
          </a:r>
          <a:endParaRPr lang="de-DE" b="1" dirty="0"/>
        </a:p>
      </dgm:t>
    </dgm:pt>
    <dgm:pt modelId="{2EA73673-5943-487D-BD27-04A2C7E33CAF}" type="parTrans" cxnId="{DED33106-CDDA-41AE-834A-D249867F19D1}">
      <dgm:prSet/>
      <dgm:spPr/>
      <dgm:t>
        <a:bodyPr/>
        <a:lstStyle/>
        <a:p>
          <a:endParaRPr lang="de-DE"/>
        </a:p>
      </dgm:t>
    </dgm:pt>
    <dgm:pt modelId="{3289DE2C-4C4B-457A-92BE-88E7F5B22D24}" type="sibTrans" cxnId="{DED33106-CDDA-41AE-834A-D249867F19D1}">
      <dgm:prSet/>
      <dgm:spPr/>
      <dgm:t>
        <a:bodyPr/>
        <a:lstStyle/>
        <a:p>
          <a:r>
            <a:rPr lang="de-DE" dirty="0" smtClean="0"/>
            <a:t>Alexander Kühn</a:t>
          </a:r>
          <a:endParaRPr lang="de-DE" dirty="0"/>
        </a:p>
      </dgm:t>
    </dgm:pt>
    <dgm:pt modelId="{35CB6E7F-8D41-4441-902B-381D68ED99CA}" type="asst">
      <dgm:prSet phldrT="[Text]"/>
      <dgm:spPr>
        <a:solidFill>
          <a:srgbClr val="887F6E"/>
        </a:solidFill>
      </dgm:spPr>
      <dgm:t>
        <a:bodyPr/>
        <a:lstStyle/>
        <a:p>
          <a:r>
            <a:rPr lang="de-DE" b="1" dirty="0" smtClean="0"/>
            <a:t>Technical </a:t>
          </a:r>
          <a:r>
            <a:rPr lang="de-DE" b="1" dirty="0" err="1" smtClean="0"/>
            <a:t>Secretary</a:t>
          </a:r>
          <a:endParaRPr lang="de-DE" b="1" dirty="0"/>
        </a:p>
      </dgm:t>
    </dgm:pt>
    <dgm:pt modelId="{468BFA6D-A2DC-4F06-8BD4-ADF014B62A48}" type="parTrans" cxnId="{007520F6-A482-4EFA-B6F5-51573A2FD23C}">
      <dgm:prSet/>
      <dgm:spPr/>
      <dgm:t>
        <a:bodyPr/>
        <a:lstStyle/>
        <a:p>
          <a:endParaRPr lang="de-DE"/>
        </a:p>
      </dgm:t>
    </dgm:pt>
    <dgm:pt modelId="{FCEC57AA-2F61-4A1A-8B19-2AF7D0D070AC}" type="sibTrans" cxnId="{007520F6-A482-4EFA-B6F5-51573A2FD23C}">
      <dgm:prSet/>
      <dgm:spPr/>
      <dgm:t>
        <a:bodyPr/>
        <a:lstStyle/>
        <a:p>
          <a:r>
            <a:rPr lang="de-DE" dirty="0" smtClean="0"/>
            <a:t>Karsten </a:t>
          </a:r>
          <a:r>
            <a:rPr lang="de-DE" dirty="0" err="1" smtClean="0"/>
            <a:t>Buckwitz</a:t>
          </a:r>
          <a:endParaRPr lang="de-DE" dirty="0"/>
        </a:p>
      </dgm:t>
    </dgm:pt>
    <dgm:pt modelId="{B88258E2-2F0F-4F77-9AAA-7B3F41C33F13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e-DE" b="1" dirty="0" smtClean="0"/>
            <a:t>PTA</a:t>
          </a:r>
          <a:br>
            <a:rPr lang="de-DE" b="1" dirty="0" smtClean="0"/>
          </a:br>
          <a:r>
            <a:rPr lang="de-DE" b="1" dirty="0" smtClean="0"/>
            <a:t>Science &amp; </a:t>
          </a:r>
          <a:r>
            <a:rPr lang="de-DE" b="1" dirty="0" err="1" smtClean="0"/>
            <a:t>Regulatory</a:t>
          </a:r>
          <a:endParaRPr lang="de-DE" b="1" dirty="0"/>
        </a:p>
      </dgm:t>
    </dgm:pt>
    <dgm:pt modelId="{B22A7850-79A6-4477-BD33-248C7232529B}" type="parTrans" cxnId="{2B38F9B8-E041-4504-B524-796DC88CD393}">
      <dgm:prSet/>
      <dgm:spPr/>
      <dgm:t>
        <a:bodyPr/>
        <a:lstStyle/>
        <a:p>
          <a:endParaRPr lang="de-DE"/>
        </a:p>
      </dgm:t>
    </dgm:pt>
    <dgm:pt modelId="{6E649174-0AEE-471A-A624-D25DD256B858}" type="sibTrans" cxnId="{2B38F9B8-E041-4504-B524-796DC88CD393}">
      <dgm:prSet/>
      <dgm:spPr/>
      <dgm:t>
        <a:bodyPr/>
        <a:lstStyle/>
        <a:p>
          <a:r>
            <a:rPr lang="de-DE" dirty="0" err="1" smtClean="0"/>
            <a:t>Gerlof</a:t>
          </a:r>
          <a:r>
            <a:rPr lang="de-DE" dirty="0" smtClean="0"/>
            <a:t> </a:t>
          </a:r>
          <a:r>
            <a:rPr lang="de-DE" dirty="0" err="1" smtClean="0"/>
            <a:t>Osinga</a:t>
          </a:r>
          <a:endParaRPr lang="de-DE" dirty="0"/>
        </a:p>
      </dgm:t>
    </dgm:pt>
    <dgm:pt modelId="{0F89A2A3-C8E9-45FA-B8F9-A5CDD3B57BB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e-DE" b="1" dirty="0" smtClean="0"/>
            <a:t>PTB</a:t>
          </a:r>
          <a:br>
            <a:rPr lang="de-DE" b="1" dirty="0" smtClean="0"/>
          </a:br>
          <a:r>
            <a:rPr lang="de-DE" b="1" dirty="0" err="1" smtClean="0"/>
            <a:t>Satellite</a:t>
          </a:r>
          <a:endParaRPr lang="de-DE" b="1" dirty="0"/>
        </a:p>
      </dgm:t>
    </dgm:pt>
    <dgm:pt modelId="{D835F89D-ACB2-4B50-AA20-220D9590D799}" type="parTrans" cxnId="{18B27526-6D84-42B7-9AE5-280385FC9E6D}">
      <dgm:prSet/>
      <dgm:spPr/>
      <dgm:t>
        <a:bodyPr/>
        <a:lstStyle/>
        <a:p>
          <a:endParaRPr lang="de-DE"/>
        </a:p>
      </dgm:t>
    </dgm:pt>
    <dgm:pt modelId="{A6B87AE6-7A9A-461A-8228-04D44F1ADB4D}" type="sibTrans" cxnId="{18B27526-6D84-42B7-9AE5-280385FC9E6D}">
      <dgm:prSet/>
      <dgm:spPr/>
      <dgm:t>
        <a:bodyPr/>
        <a:lstStyle/>
        <a:p>
          <a:r>
            <a:rPr lang="de-DE" dirty="0" smtClean="0"/>
            <a:t>Stanislava </a:t>
          </a:r>
          <a:r>
            <a:rPr lang="de-DE" dirty="0" err="1" smtClean="0"/>
            <a:t>Tereshchenko</a:t>
          </a:r>
          <a:endParaRPr lang="de-DE" dirty="0"/>
        </a:p>
      </dgm:t>
    </dgm:pt>
    <dgm:pt modelId="{49AF63F2-C0C1-4F13-86E6-D4AB5FA4AD73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e-DE" b="1" dirty="0" smtClean="0"/>
            <a:t>PTC</a:t>
          </a:r>
          <a:br>
            <a:rPr lang="de-DE" b="1" dirty="0" smtClean="0"/>
          </a:br>
          <a:r>
            <a:rPr lang="de-DE" b="1" dirty="0" smtClean="0"/>
            <a:t>Maritime, </a:t>
          </a:r>
          <a:r>
            <a:rPr lang="de-DE" b="1" dirty="0" err="1" smtClean="0"/>
            <a:t>Aeronautical</a:t>
          </a:r>
          <a:endParaRPr lang="de-DE" b="1" dirty="0"/>
        </a:p>
      </dgm:t>
    </dgm:pt>
    <dgm:pt modelId="{66B09B10-66B7-4608-B0FD-908F60C738B2}" type="parTrans" cxnId="{2B3F19E4-893F-47E6-AD7E-E5DBC5CDEB22}">
      <dgm:prSet/>
      <dgm:spPr/>
      <dgm:t>
        <a:bodyPr/>
        <a:lstStyle/>
        <a:p>
          <a:endParaRPr lang="de-DE"/>
        </a:p>
      </dgm:t>
    </dgm:pt>
    <dgm:pt modelId="{B3FA5304-9A5E-4467-9A92-E433B661D12F}" type="sibTrans" cxnId="{2B3F19E4-893F-47E6-AD7E-E5DBC5CDEB22}">
      <dgm:prSet/>
      <dgm:spPr/>
      <dgm:t>
        <a:bodyPr/>
        <a:lstStyle/>
        <a:p>
          <a:r>
            <a:rPr lang="de-DE" dirty="0" smtClean="0"/>
            <a:t>Martin Weber</a:t>
          </a:r>
          <a:endParaRPr lang="de-DE" dirty="0"/>
        </a:p>
      </dgm:t>
    </dgm:pt>
    <dgm:pt modelId="{D0AF348B-8E3D-467C-AF28-7FC531136FD0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e-DE" b="1" dirty="0" smtClean="0"/>
            <a:t>PTD</a:t>
          </a:r>
          <a:br>
            <a:rPr lang="de-DE" b="1" dirty="0" smtClean="0"/>
          </a:br>
          <a:r>
            <a:rPr lang="de-DE" b="1" dirty="0" smtClean="0"/>
            <a:t>Land Mobil &amp; Amateur</a:t>
          </a:r>
          <a:endParaRPr lang="de-DE" b="1" dirty="0"/>
        </a:p>
      </dgm:t>
    </dgm:pt>
    <dgm:pt modelId="{92E3F1C0-B52D-4622-A99C-8D7078FA43CB}" type="parTrans" cxnId="{E42E28DE-3717-461E-A5E9-909BF6E74560}">
      <dgm:prSet/>
      <dgm:spPr/>
      <dgm:t>
        <a:bodyPr/>
        <a:lstStyle/>
        <a:p>
          <a:endParaRPr lang="de-DE"/>
        </a:p>
      </dgm:t>
    </dgm:pt>
    <dgm:pt modelId="{708AB04C-CA80-4781-BC66-8BF9B440A08F}" type="sibTrans" cxnId="{E42E28DE-3717-461E-A5E9-909BF6E74560}">
      <dgm:prSet/>
      <dgm:spPr/>
      <dgm:t>
        <a:bodyPr/>
        <a:lstStyle/>
        <a:p>
          <a:r>
            <a:rPr lang="de-DE" dirty="0" smtClean="0"/>
            <a:t>Alexandre </a:t>
          </a:r>
          <a:r>
            <a:rPr lang="de-DE" dirty="0" err="1" smtClean="0"/>
            <a:t>Kholod</a:t>
          </a:r>
          <a:endParaRPr lang="de-DE" dirty="0"/>
        </a:p>
      </dgm:t>
    </dgm:pt>
    <dgm:pt modelId="{2631EBE8-DB5D-42D5-82FF-A1FC2745EC1A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e-DE" b="1" dirty="0" smtClean="0"/>
            <a:t>ECC PT1</a:t>
          </a:r>
          <a:br>
            <a:rPr lang="de-DE" b="1" dirty="0" smtClean="0"/>
          </a:br>
          <a:r>
            <a:rPr lang="de-DE" b="1" dirty="0" smtClean="0"/>
            <a:t>IMT2020</a:t>
          </a:r>
          <a:endParaRPr lang="de-DE" b="1" dirty="0"/>
        </a:p>
      </dgm:t>
    </dgm:pt>
    <dgm:pt modelId="{97B57901-A526-4CC3-BF81-3B5F0A566FC3}" type="parTrans" cxnId="{555BE514-3C30-4289-A0C9-C09A8870CBA1}">
      <dgm:prSet/>
      <dgm:spPr/>
      <dgm:t>
        <a:bodyPr/>
        <a:lstStyle/>
        <a:p>
          <a:endParaRPr lang="de-DE"/>
        </a:p>
      </dgm:t>
    </dgm:pt>
    <dgm:pt modelId="{EB4A26AF-CA06-463D-9E6B-6ACCA06FACD1}" type="sibTrans" cxnId="{555BE514-3C30-4289-A0C9-C09A8870CBA1}">
      <dgm:prSet/>
      <dgm:spPr/>
      <dgm:t>
        <a:bodyPr/>
        <a:lstStyle/>
        <a:p>
          <a:r>
            <a:rPr lang="de-DE" dirty="0" smtClean="0"/>
            <a:t>Steve Green</a:t>
          </a:r>
          <a:endParaRPr lang="de-DE" dirty="0"/>
        </a:p>
      </dgm:t>
    </dgm:pt>
    <dgm:pt modelId="{4D83B16F-F6DF-4524-A142-D69FE6425863}" type="asst">
      <dgm:prSet phldrT="[Text]"/>
      <dgm:spPr>
        <a:solidFill>
          <a:srgbClr val="FFC000"/>
        </a:solidFill>
      </dgm:spPr>
      <dgm:t>
        <a:bodyPr/>
        <a:lstStyle/>
        <a:p>
          <a:r>
            <a:rPr lang="de-DE" b="1" dirty="0" err="1" smtClean="0"/>
            <a:t>Vice</a:t>
          </a:r>
          <a:r>
            <a:rPr lang="de-DE" b="1" dirty="0" smtClean="0"/>
            <a:t> Chairman</a:t>
          </a:r>
          <a:endParaRPr lang="de-DE" b="1" dirty="0"/>
        </a:p>
      </dgm:t>
    </dgm:pt>
    <dgm:pt modelId="{B4873922-08F2-42F8-863F-252B7E04108F}" type="parTrans" cxnId="{FC3F4D67-EB3A-4BE7-ABD0-639CEC83CA10}">
      <dgm:prSet/>
      <dgm:spPr/>
      <dgm:t>
        <a:bodyPr/>
        <a:lstStyle/>
        <a:p>
          <a:endParaRPr lang="de-DE"/>
        </a:p>
      </dgm:t>
    </dgm:pt>
    <dgm:pt modelId="{1D857C2A-708D-426D-808B-04FDCD1E8C0C}" type="sibTrans" cxnId="{FC3F4D67-EB3A-4BE7-ABD0-639CEC83CA10}">
      <dgm:prSet/>
      <dgm:spPr/>
      <dgm:t>
        <a:bodyPr/>
        <a:lstStyle/>
        <a:p>
          <a:r>
            <a:rPr lang="de-DE" dirty="0" err="1" smtClean="0"/>
            <a:t>Gerlof</a:t>
          </a:r>
          <a:r>
            <a:rPr lang="de-DE" dirty="0" smtClean="0"/>
            <a:t> </a:t>
          </a:r>
          <a:r>
            <a:rPr lang="de-DE" dirty="0" err="1" smtClean="0"/>
            <a:t>Osinga</a:t>
          </a:r>
          <a:r>
            <a:rPr lang="de-DE" dirty="0" smtClean="0"/>
            <a:t> </a:t>
          </a:r>
          <a:br>
            <a:rPr lang="de-DE" dirty="0" smtClean="0"/>
          </a:br>
          <a:r>
            <a:rPr lang="de-DE" dirty="0" smtClean="0"/>
            <a:t>Alexandre </a:t>
          </a:r>
          <a:r>
            <a:rPr lang="de-DE" dirty="0" err="1" smtClean="0"/>
            <a:t>Vallet</a:t>
          </a:r>
          <a:endParaRPr lang="de-DE" dirty="0" smtClean="0"/>
        </a:p>
      </dgm:t>
    </dgm:pt>
    <dgm:pt modelId="{E28E9E85-2B04-4C98-83B1-1162B97BAD4A}" type="pres">
      <dgm:prSet presAssocID="{DCA06865-EA90-4784-905A-E773EDB2A8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A0CEAC5F-C99C-4BDB-B876-2050DB0763AD}" type="pres">
      <dgm:prSet presAssocID="{0A61CB52-60E4-4A3B-9163-ABB020B00661}" presName="hierRoot1" presStyleCnt="0">
        <dgm:presLayoutVars>
          <dgm:hierBranch val="init"/>
        </dgm:presLayoutVars>
      </dgm:prSet>
      <dgm:spPr/>
    </dgm:pt>
    <dgm:pt modelId="{45C4421D-C90B-4F3C-B278-A48FD32614BC}" type="pres">
      <dgm:prSet presAssocID="{0A61CB52-60E4-4A3B-9163-ABB020B00661}" presName="rootComposite1" presStyleCnt="0"/>
      <dgm:spPr/>
    </dgm:pt>
    <dgm:pt modelId="{164EB8F3-6BBB-4E68-89D0-81737B806AF3}" type="pres">
      <dgm:prSet presAssocID="{0A61CB52-60E4-4A3B-9163-ABB020B00661}" presName="rootText1" presStyleLbl="node0" presStyleIdx="0" presStyleCnt="1" custLinFactNeighborY="2842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C3392896-4CE6-4F56-8245-F8E621886079}" type="pres">
      <dgm:prSet presAssocID="{0A61CB52-60E4-4A3B-9163-ABB020B00661}" presName="titleText1" presStyleLbl="fgAcc0" presStyleIdx="0" presStyleCnt="1" custScaleX="110657" custScaleY="159862" custLinFactNeighborX="-8891" custLinFactNeighborY="14116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1C1984C0-9EB5-4365-945A-B514255EB53E}" type="pres">
      <dgm:prSet presAssocID="{0A61CB52-60E4-4A3B-9163-ABB020B00661}" presName="rootConnector1" presStyleLbl="node1" presStyleIdx="0" presStyleCnt="5"/>
      <dgm:spPr/>
      <dgm:t>
        <a:bodyPr/>
        <a:lstStyle/>
        <a:p>
          <a:endParaRPr lang="de-DE"/>
        </a:p>
      </dgm:t>
    </dgm:pt>
    <dgm:pt modelId="{04824C7B-230F-4BC7-8D6E-08F3FF7086E7}" type="pres">
      <dgm:prSet presAssocID="{0A61CB52-60E4-4A3B-9163-ABB020B00661}" presName="hierChild2" presStyleCnt="0"/>
      <dgm:spPr/>
    </dgm:pt>
    <dgm:pt modelId="{DCD43F84-C567-4776-AE58-3568FD4D6371}" type="pres">
      <dgm:prSet presAssocID="{B22A7850-79A6-4477-BD33-248C7232529B}" presName="Name37" presStyleLbl="parChTrans1D2" presStyleIdx="0" presStyleCnt="7"/>
      <dgm:spPr/>
      <dgm:t>
        <a:bodyPr/>
        <a:lstStyle/>
        <a:p>
          <a:endParaRPr lang="de-DE"/>
        </a:p>
      </dgm:t>
    </dgm:pt>
    <dgm:pt modelId="{A898162C-6282-4AB7-9825-E73AE58A5F9B}" type="pres">
      <dgm:prSet presAssocID="{B88258E2-2F0F-4F77-9AAA-7B3F41C33F13}" presName="hierRoot2" presStyleCnt="0">
        <dgm:presLayoutVars>
          <dgm:hierBranch val="init"/>
        </dgm:presLayoutVars>
      </dgm:prSet>
      <dgm:spPr/>
    </dgm:pt>
    <dgm:pt modelId="{CBDE76D3-DBA8-40B8-9D7A-51B623393143}" type="pres">
      <dgm:prSet presAssocID="{B88258E2-2F0F-4F77-9AAA-7B3F41C33F13}" presName="rootComposite" presStyleCnt="0"/>
      <dgm:spPr/>
    </dgm:pt>
    <dgm:pt modelId="{A146AB74-C97F-4ABD-8521-467A219F42C1}" type="pres">
      <dgm:prSet presAssocID="{B88258E2-2F0F-4F77-9AAA-7B3F41C33F13}" presName="rootText" presStyleLbl="node1" presStyleIdx="0" presStyleCnt="5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3F4AF41F-9533-4F97-A02D-D538C6FFD45A}" type="pres">
      <dgm:prSet presAssocID="{B88258E2-2F0F-4F77-9AAA-7B3F41C33F13}" presName="titleText2" presStyleLbl="fgAcc1" presStyleIdx="0" presStyleCnt="5" custLinFactNeighborY="2489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D92D368B-67F4-41B5-8B14-3C398CE2687E}" type="pres">
      <dgm:prSet presAssocID="{B88258E2-2F0F-4F77-9AAA-7B3F41C33F13}" presName="rootConnector" presStyleLbl="node2" presStyleIdx="0" presStyleCnt="0"/>
      <dgm:spPr/>
      <dgm:t>
        <a:bodyPr/>
        <a:lstStyle/>
        <a:p>
          <a:endParaRPr lang="de-DE"/>
        </a:p>
      </dgm:t>
    </dgm:pt>
    <dgm:pt modelId="{E02A19EE-8EC7-4C03-A922-58A819F20A06}" type="pres">
      <dgm:prSet presAssocID="{B88258E2-2F0F-4F77-9AAA-7B3F41C33F13}" presName="hierChild4" presStyleCnt="0"/>
      <dgm:spPr/>
    </dgm:pt>
    <dgm:pt modelId="{97B99B9D-7819-4709-9CB4-1F2C5AE3756A}" type="pres">
      <dgm:prSet presAssocID="{B88258E2-2F0F-4F77-9AAA-7B3F41C33F13}" presName="hierChild5" presStyleCnt="0"/>
      <dgm:spPr/>
    </dgm:pt>
    <dgm:pt modelId="{170550F7-A7DC-4853-8970-4B5231E55925}" type="pres">
      <dgm:prSet presAssocID="{D835F89D-ACB2-4B50-AA20-220D9590D799}" presName="Name37" presStyleLbl="parChTrans1D2" presStyleIdx="1" presStyleCnt="7"/>
      <dgm:spPr/>
      <dgm:t>
        <a:bodyPr/>
        <a:lstStyle/>
        <a:p>
          <a:endParaRPr lang="de-DE"/>
        </a:p>
      </dgm:t>
    </dgm:pt>
    <dgm:pt modelId="{5B3B798E-45A7-453E-A431-85FC1F0133B5}" type="pres">
      <dgm:prSet presAssocID="{0F89A2A3-C8E9-45FA-B8F9-A5CDD3B57BB2}" presName="hierRoot2" presStyleCnt="0">
        <dgm:presLayoutVars>
          <dgm:hierBranch val="init"/>
        </dgm:presLayoutVars>
      </dgm:prSet>
      <dgm:spPr/>
    </dgm:pt>
    <dgm:pt modelId="{CFF49365-EF6C-41A4-83B3-2700A25B6D9E}" type="pres">
      <dgm:prSet presAssocID="{0F89A2A3-C8E9-45FA-B8F9-A5CDD3B57BB2}" presName="rootComposite" presStyleCnt="0"/>
      <dgm:spPr/>
    </dgm:pt>
    <dgm:pt modelId="{45D45037-2C3B-4D48-86D2-B5CF240388B2}" type="pres">
      <dgm:prSet presAssocID="{0F89A2A3-C8E9-45FA-B8F9-A5CDD3B57BB2}" presName="rootText" presStyleLbl="node1" presStyleIdx="1" presStyleCnt="5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BF2806CF-70ED-4C31-9758-591658A3742E}" type="pres">
      <dgm:prSet presAssocID="{0F89A2A3-C8E9-45FA-B8F9-A5CDD3B57BB2}" presName="titleText2" presStyleLbl="fgAcc1" presStyleIdx="1" presStyleCnt="5" custScaleY="173362" custLinFactNeighborX="3083" custLinFactNeighborY="56127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892A6E54-B1DB-49AB-BB97-E583C1FBA60F}" type="pres">
      <dgm:prSet presAssocID="{0F89A2A3-C8E9-45FA-B8F9-A5CDD3B57BB2}" presName="rootConnector" presStyleLbl="node2" presStyleIdx="0" presStyleCnt="0"/>
      <dgm:spPr/>
      <dgm:t>
        <a:bodyPr/>
        <a:lstStyle/>
        <a:p>
          <a:endParaRPr lang="de-DE"/>
        </a:p>
      </dgm:t>
    </dgm:pt>
    <dgm:pt modelId="{5455EC92-69E9-4793-8949-CFA48268614C}" type="pres">
      <dgm:prSet presAssocID="{0F89A2A3-C8E9-45FA-B8F9-A5CDD3B57BB2}" presName="hierChild4" presStyleCnt="0"/>
      <dgm:spPr/>
    </dgm:pt>
    <dgm:pt modelId="{CC827B08-1C0A-40E8-BD47-36F6760DCC7E}" type="pres">
      <dgm:prSet presAssocID="{0F89A2A3-C8E9-45FA-B8F9-A5CDD3B57BB2}" presName="hierChild5" presStyleCnt="0"/>
      <dgm:spPr/>
    </dgm:pt>
    <dgm:pt modelId="{EB2FEE8D-3761-4B66-B566-799FBBF734BF}" type="pres">
      <dgm:prSet presAssocID="{66B09B10-66B7-4608-B0FD-908F60C738B2}" presName="Name37" presStyleLbl="parChTrans1D2" presStyleIdx="2" presStyleCnt="7"/>
      <dgm:spPr/>
      <dgm:t>
        <a:bodyPr/>
        <a:lstStyle/>
        <a:p>
          <a:endParaRPr lang="de-DE"/>
        </a:p>
      </dgm:t>
    </dgm:pt>
    <dgm:pt modelId="{803EDFE1-5C4F-4864-902A-0C3F5EFD6735}" type="pres">
      <dgm:prSet presAssocID="{49AF63F2-C0C1-4F13-86E6-D4AB5FA4AD73}" presName="hierRoot2" presStyleCnt="0">
        <dgm:presLayoutVars>
          <dgm:hierBranch val="init"/>
        </dgm:presLayoutVars>
      </dgm:prSet>
      <dgm:spPr/>
    </dgm:pt>
    <dgm:pt modelId="{1C14D412-9F1D-403C-89FA-642E46F8FF61}" type="pres">
      <dgm:prSet presAssocID="{49AF63F2-C0C1-4F13-86E6-D4AB5FA4AD73}" presName="rootComposite" presStyleCnt="0"/>
      <dgm:spPr/>
    </dgm:pt>
    <dgm:pt modelId="{B307A0FD-611D-40DC-8326-FF66EF2AC409}" type="pres">
      <dgm:prSet presAssocID="{49AF63F2-C0C1-4F13-86E6-D4AB5FA4AD73}" presName="rootText" presStyleLbl="node1" presStyleIdx="2" presStyleCnt="5" custLinFactNeighborX="-2196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A7A30D07-E23D-4AEB-857D-664060BCBC37}" type="pres">
      <dgm:prSet presAssocID="{49AF63F2-C0C1-4F13-86E6-D4AB5FA4AD73}" presName="titleText2" presStyleLbl="fgAcc1" presStyleIdx="2" presStyleCnt="5" custLinFactNeighborX="-1552" custLinFactNeighborY="39958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4924A85B-7CC7-4604-80BA-A1400CBE41F5}" type="pres">
      <dgm:prSet presAssocID="{49AF63F2-C0C1-4F13-86E6-D4AB5FA4AD73}" presName="rootConnector" presStyleLbl="node2" presStyleIdx="0" presStyleCnt="0"/>
      <dgm:spPr/>
      <dgm:t>
        <a:bodyPr/>
        <a:lstStyle/>
        <a:p>
          <a:endParaRPr lang="de-DE"/>
        </a:p>
      </dgm:t>
    </dgm:pt>
    <dgm:pt modelId="{DDD06EF3-2004-4435-8933-A3CC991F31F4}" type="pres">
      <dgm:prSet presAssocID="{49AF63F2-C0C1-4F13-86E6-D4AB5FA4AD73}" presName="hierChild4" presStyleCnt="0"/>
      <dgm:spPr/>
    </dgm:pt>
    <dgm:pt modelId="{5F21459C-AA9F-4E5A-B29F-7B808EE3FCD6}" type="pres">
      <dgm:prSet presAssocID="{49AF63F2-C0C1-4F13-86E6-D4AB5FA4AD73}" presName="hierChild5" presStyleCnt="0"/>
      <dgm:spPr/>
    </dgm:pt>
    <dgm:pt modelId="{5B8E791C-2DF7-49DB-BAE6-5850F7A533B1}" type="pres">
      <dgm:prSet presAssocID="{92E3F1C0-B52D-4622-A99C-8D7078FA43CB}" presName="Name37" presStyleLbl="parChTrans1D2" presStyleIdx="3" presStyleCnt="7"/>
      <dgm:spPr/>
      <dgm:t>
        <a:bodyPr/>
        <a:lstStyle/>
        <a:p>
          <a:endParaRPr lang="de-DE"/>
        </a:p>
      </dgm:t>
    </dgm:pt>
    <dgm:pt modelId="{D833C6BC-AFE1-444D-BF6D-19B94F4BE083}" type="pres">
      <dgm:prSet presAssocID="{D0AF348B-8E3D-467C-AF28-7FC531136FD0}" presName="hierRoot2" presStyleCnt="0">
        <dgm:presLayoutVars>
          <dgm:hierBranch val="init"/>
        </dgm:presLayoutVars>
      </dgm:prSet>
      <dgm:spPr/>
    </dgm:pt>
    <dgm:pt modelId="{12451A7C-897A-4591-B33B-BFA591EE07DE}" type="pres">
      <dgm:prSet presAssocID="{D0AF348B-8E3D-467C-AF28-7FC531136FD0}" presName="rootComposite" presStyleCnt="0"/>
      <dgm:spPr/>
    </dgm:pt>
    <dgm:pt modelId="{DADF2133-37AD-4844-BAD0-1D83C1901FC8}" type="pres">
      <dgm:prSet presAssocID="{D0AF348B-8E3D-467C-AF28-7FC531136FD0}" presName="rootText" presStyleLbl="node1" presStyleIdx="3" presStyleCnt="5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D93841AF-133A-4EF7-B8CF-2B081B5E3309}" type="pres">
      <dgm:prSet presAssocID="{D0AF348B-8E3D-467C-AF28-7FC531136FD0}" presName="titleText2" presStyleLbl="fgAcc1" presStyleIdx="3" presStyleCnt="5" custScaleY="179915" custLinFactNeighborY="76958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1C50D7D2-B741-43B0-BED3-46744262747D}" type="pres">
      <dgm:prSet presAssocID="{D0AF348B-8E3D-467C-AF28-7FC531136FD0}" presName="rootConnector" presStyleLbl="node2" presStyleIdx="0" presStyleCnt="0"/>
      <dgm:spPr/>
      <dgm:t>
        <a:bodyPr/>
        <a:lstStyle/>
        <a:p>
          <a:endParaRPr lang="de-DE"/>
        </a:p>
      </dgm:t>
    </dgm:pt>
    <dgm:pt modelId="{283EBE41-1F92-4354-89FC-62A45323576D}" type="pres">
      <dgm:prSet presAssocID="{D0AF348B-8E3D-467C-AF28-7FC531136FD0}" presName="hierChild4" presStyleCnt="0"/>
      <dgm:spPr/>
    </dgm:pt>
    <dgm:pt modelId="{DC76707F-E670-4EF2-A9C8-A87A9B11A63E}" type="pres">
      <dgm:prSet presAssocID="{D0AF348B-8E3D-467C-AF28-7FC531136FD0}" presName="hierChild5" presStyleCnt="0"/>
      <dgm:spPr/>
    </dgm:pt>
    <dgm:pt modelId="{C79E1CCD-1F89-44EE-BB4E-DD3161909DF9}" type="pres">
      <dgm:prSet presAssocID="{97B57901-A526-4CC3-BF81-3B5F0A566FC3}" presName="Name37" presStyleLbl="parChTrans1D2" presStyleIdx="4" presStyleCnt="7"/>
      <dgm:spPr/>
      <dgm:t>
        <a:bodyPr/>
        <a:lstStyle/>
        <a:p>
          <a:endParaRPr lang="de-DE"/>
        </a:p>
      </dgm:t>
    </dgm:pt>
    <dgm:pt modelId="{5009A103-5CC9-4036-81CB-CDD3495ACF4D}" type="pres">
      <dgm:prSet presAssocID="{2631EBE8-DB5D-42D5-82FF-A1FC2745EC1A}" presName="hierRoot2" presStyleCnt="0">
        <dgm:presLayoutVars>
          <dgm:hierBranch val="init"/>
        </dgm:presLayoutVars>
      </dgm:prSet>
      <dgm:spPr/>
    </dgm:pt>
    <dgm:pt modelId="{B7D4927D-654C-4279-A7E0-1272BE84C52E}" type="pres">
      <dgm:prSet presAssocID="{2631EBE8-DB5D-42D5-82FF-A1FC2745EC1A}" presName="rootComposite" presStyleCnt="0"/>
      <dgm:spPr/>
    </dgm:pt>
    <dgm:pt modelId="{BFD51D6C-28AD-4EC0-AB81-DE9B496BF178}" type="pres">
      <dgm:prSet presAssocID="{2631EBE8-DB5D-42D5-82FF-A1FC2745EC1A}" presName="rootText" presStyleLbl="node1" presStyleIdx="4" presStyleCnt="5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CB765477-52A7-455F-9CF9-FEFD6C40DBC2}" type="pres">
      <dgm:prSet presAssocID="{2631EBE8-DB5D-42D5-82FF-A1FC2745EC1A}" presName="titleText2" presStyleLbl="fgAcc1" presStyleIdx="4" presStyleCnt="5" custLinFactNeighborY="26532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6C0F89E7-CE42-4BE6-8A25-4A608D99E526}" type="pres">
      <dgm:prSet presAssocID="{2631EBE8-DB5D-42D5-82FF-A1FC2745EC1A}" presName="rootConnector" presStyleLbl="node2" presStyleIdx="0" presStyleCnt="0"/>
      <dgm:spPr/>
      <dgm:t>
        <a:bodyPr/>
        <a:lstStyle/>
        <a:p>
          <a:endParaRPr lang="de-DE"/>
        </a:p>
      </dgm:t>
    </dgm:pt>
    <dgm:pt modelId="{ED91B2F9-2285-4970-A718-5BE96C439769}" type="pres">
      <dgm:prSet presAssocID="{2631EBE8-DB5D-42D5-82FF-A1FC2745EC1A}" presName="hierChild4" presStyleCnt="0"/>
      <dgm:spPr/>
    </dgm:pt>
    <dgm:pt modelId="{26B68615-D1A9-4E08-BB5D-08C4B9D1BE57}" type="pres">
      <dgm:prSet presAssocID="{2631EBE8-DB5D-42D5-82FF-A1FC2745EC1A}" presName="hierChild5" presStyleCnt="0"/>
      <dgm:spPr/>
    </dgm:pt>
    <dgm:pt modelId="{BB20F274-EBDE-4691-9107-0B8B4E5CCDDB}" type="pres">
      <dgm:prSet presAssocID="{0A61CB52-60E4-4A3B-9163-ABB020B00661}" presName="hierChild3" presStyleCnt="0"/>
      <dgm:spPr/>
    </dgm:pt>
    <dgm:pt modelId="{3CAAB32E-309D-4891-A8AE-0A7A35F35C57}" type="pres">
      <dgm:prSet presAssocID="{468BFA6D-A2DC-4F06-8BD4-ADF014B62A48}" presName="Name96" presStyleLbl="parChTrans1D2" presStyleIdx="5" presStyleCnt="7"/>
      <dgm:spPr/>
      <dgm:t>
        <a:bodyPr/>
        <a:lstStyle/>
        <a:p>
          <a:endParaRPr lang="de-DE"/>
        </a:p>
      </dgm:t>
    </dgm:pt>
    <dgm:pt modelId="{7998EFE2-7482-4BF5-A79F-4E3905AEB64B}" type="pres">
      <dgm:prSet presAssocID="{35CB6E7F-8D41-4441-902B-381D68ED99CA}" presName="hierRoot3" presStyleCnt="0">
        <dgm:presLayoutVars>
          <dgm:hierBranch val="init"/>
        </dgm:presLayoutVars>
      </dgm:prSet>
      <dgm:spPr/>
    </dgm:pt>
    <dgm:pt modelId="{786CB577-678C-447E-AEC2-C41379740B23}" type="pres">
      <dgm:prSet presAssocID="{35CB6E7F-8D41-4441-902B-381D68ED99CA}" presName="rootComposite3" presStyleCnt="0"/>
      <dgm:spPr/>
    </dgm:pt>
    <dgm:pt modelId="{6F4DFA7D-116B-4AA9-B18F-DCE2059521FF}" type="pres">
      <dgm:prSet presAssocID="{35CB6E7F-8D41-4441-902B-381D68ED99CA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9C2D685-5E90-4773-958D-FAF7D9F33DA2}" type="pres">
      <dgm:prSet presAssocID="{35CB6E7F-8D41-4441-902B-381D68ED99CA}" presName="titleText3" presStyleLbl="fgAcc2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C450B015-C7C4-4E9B-A863-4E31E9D921D5}" type="pres">
      <dgm:prSet presAssocID="{35CB6E7F-8D41-4441-902B-381D68ED99CA}" presName="rootConnector3" presStyleLbl="asst1" presStyleIdx="0" presStyleCnt="2"/>
      <dgm:spPr/>
      <dgm:t>
        <a:bodyPr/>
        <a:lstStyle/>
        <a:p>
          <a:endParaRPr lang="de-DE"/>
        </a:p>
      </dgm:t>
    </dgm:pt>
    <dgm:pt modelId="{A6AF4F42-3E44-4AAC-9BBD-D01E92F811DF}" type="pres">
      <dgm:prSet presAssocID="{35CB6E7F-8D41-4441-902B-381D68ED99CA}" presName="hierChild6" presStyleCnt="0"/>
      <dgm:spPr/>
    </dgm:pt>
    <dgm:pt modelId="{84BA6B14-4ABA-4090-ABDE-BF2D68FEB52E}" type="pres">
      <dgm:prSet presAssocID="{35CB6E7F-8D41-4441-902B-381D68ED99CA}" presName="hierChild7" presStyleCnt="0"/>
      <dgm:spPr/>
    </dgm:pt>
    <dgm:pt modelId="{EEEACBF5-71BC-4C66-BC16-EFAB0F47E1CA}" type="pres">
      <dgm:prSet presAssocID="{B4873922-08F2-42F8-863F-252B7E04108F}" presName="Name96" presStyleLbl="parChTrans1D2" presStyleIdx="6" presStyleCnt="7"/>
      <dgm:spPr/>
      <dgm:t>
        <a:bodyPr/>
        <a:lstStyle/>
        <a:p>
          <a:endParaRPr lang="de-DE"/>
        </a:p>
      </dgm:t>
    </dgm:pt>
    <dgm:pt modelId="{92BAC87F-6F7D-4A47-B06A-066EEAB8557D}" type="pres">
      <dgm:prSet presAssocID="{4D83B16F-F6DF-4524-A142-D69FE6425863}" presName="hierRoot3" presStyleCnt="0">
        <dgm:presLayoutVars>
          <dgm:hierBranch val="init"/>
        </dgm:presLayoutVars>
      </dgm:prSet>
      <dgm:spPr/>
    </dgm:pt>
    <dgm:pt modelId="{131B73AB-93D3-4548-B473-68BAF53AED08}" type="pres">
      <dgm:prSet presAssocID="{4D83B16F-F6DF-4524-A142-D69FE6425863}" presName="rootComposite3" presStyleCnt="0"/>
      <dgm:spPr/>
    </dgm:pt>
    <dgm:pt modelId="{4F131E46-9BBE-43DB-8CEB-175726069E16}" type="pres">
      <dgm:prSet presAssocID="{4D83B16F-F6DF-4524-A142-D69FE6425863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208077A-7A50-43DA-AE8C-E59F95BEE961}" type="pres">
      <dgm:prSet presAssocID="{4D83B16F-F6DF-4524-A142-D69FE6425863}" presName="titleText3" presStyleLbl="fgAcc2" presStyleIdx="1" presStyleCnt="2" custScaleX="90408" custScaleY="151625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370E0693-6F2C-4901-88B7-0633A8A10CCB}" type="pres">
      <dgm:prSet presAssocID="{4D83B16F-F6DF-4524-A142-D69FE6425863}" presName="rootConnector3" presStyleLbl="asst1" presStyleIdx="1" presStyleCnt="2"/>
      <dgm:spPr/>
      <dgm:t>
        <a:bodyPr/>
        <a:lstStyle/>
        <a:p>
          <a:endParaRPr lang="de-DE"/>
        </a:p>
      </dgm:t>
    </dgm:pt>
    <dgm:pt modelId="{3DF2883D-5AB4-42C7-92DA-3F1F71140207}" type="pres">
      <dgm:prSet presAssocID="{4D83B16F-F6DF-4524-A142-D69FE6425863}" presName="hierChild6" presStyleCnt="0"/>
      <dgm:spPr/>
    </dgm:pt>
    <dgm:pt modelId="{062D6A3E-1273-44C7-A8CD-4486DBD41273}" type="pres">
      <dgm:prSet presAssocID="{4D83B16F-F6DF-4524-A142-D69FE6425863}" presName="hierChild7" presStyleCnt="0"/>
      <dgm:spPr/>
    </dgm:pt>
  </dgm:ptLst>
  <dgm:cxnLst>
    <dgm:cxn modelId="{F35E556C-E35C-4067-8099-69E8B93FFE30}" type="presOf" srcId="{B88258E2-2F0F-4F77-9AAA-7B3F41C33F13}" destId="{D92D368B-67F4-41B5-8B14-3C398CE2687E}" srcOrd="1" destOrd="0" presId="urn:microsoft.com/office/officeart/2008/layout/NameandTitleOrganizationalChart"/>
    <dgm:cxn modelId="{D14756F5-ED1B-44F5-8974-BFD466E487FD}" type="presOf" srcId="{49AF63F2-C0C1-4F13-86E6-D4AB5FA4AD73}" destId="{B307A0FD-611D-40DC-8326-FF66EF2AC409}" srcOrd="0" destOrd="0" presId="urn:microsoft.com/office/officeart/2008/layout/NameandTitleOrganizationalChart"/>
    <dgm:cxn modelId="{40E5AC40-DBD5-40A0-8CE4-CAA587A213D0}" type="presOf" srcId="{35CB6E7F-8D41-4441-902B-381D68ED99CA}" destId="{6F4DFA7D-116B-4AA9-B18F-DCE2059521FF}" srcOrd="0" destOrd="0" presId="urn:microsoft.com/office/officeart/2008/layout/NameandTitleOrganizationalChart"/>
    <dgm:cxn modelId="{D3A475A9-23D2-4E26-9B1D-4187A5B197CF}" type="presOf" srcId="{92E3F1C0-B52D-4622-A99C-8D7078FA43CB}" destId="{5B8E791C-2DF7-49DB-BAE6-5850F7A533B1}" srcOrd="0" destOrd="0" presId="urn:microsoft.com/office/officeart/2008/layout/NameandTitleOrganizationalChart"/>
    <dgm:cxn modelId="{A1DDA0AA-7773-4F02-8C26-419763F6F288}" type="presOf" srcId="{0F89A2A3-C8E9-45FA-B8F9-A5CDD3B57BB2}" destId="{892A6E54-B1DB-49AB-BB97-E583C1FBA60F}" srcOrd="1" destOrd="0" presId="urn:microsoft.com/office/officeart/2008/layout/NameandTitleOrganizationalChart"/>
    <dgm:cxn modelId="{28A68A41-86FC-40EA-95FF-3D90127400F2}" type="presOf" srcId="{B4873922-08F2-42F8-863F-252B7E04108F}" destId="{EEEACBF5-71BC-4C66-BC16-EFAB0F47E1CA}" srcOrd="0" destOrd="0" presId="urn:microsoft.com/office/officeart/2008/layout/NameandTitleOrganizationalChart"/>
    <dgm:cxn modelId="{E2D55F9C-F6DF-457A-AE7A-29F5ED0FEAD1}" type="presOf" srcId="{2631EBE8-DB5D-42D5-82FF-A1FC2745EC1A}" destId="{6C0F89E7-CE42-4BE6-8A25-4A608D99E526}" srcOrd="1" destOrd="0" presId="urn:microsoft.com/office/officeart/2008/layout/NameandTitleOrganizationalChart"/>
    <dgm:cxn modelId="{7800A84D-CA41-44A6-9F6F-74912ABBEE38}" type="presOf" srcId="{49AF63F2-C0C1-4F13-86E6-D4AB5FA4AD73}" destId="{4924A85B-7CC7-4604-80BA-A1400CBE41F5}" srcOrd="1" destOrd="0" presId="urn:microsoft.com/office/officeart/2008/layout/NameandTitleOrganizationalChart"/>
    <dgm:cxn modelId="{234DC262-6EEE-45A6-A42F-10A3EE5C325D}" type="presOf" srcId="{3289DE2C-4C4B-457A-92BE-88E7F5B22D24}" destId="{C3392896-4CE6-4F56-8245-F8E621886079}" srcOrd="0" destOrd="0" presId="urn:microsoft.com/office/officeart/2008/layout/NameandTitleOrganizationalChart"/>
    <dgm:cxn modelId="{754F846A-AF76-4121-8F39-70A75B98C746}" type="presOf" srcId="{EB4A26AF-CA06-463D-9E6B-6ACCA06FACD1}" destId="{CB765477-52A7-455F-9CF9-FEFD6C40DBC2}" srcOrd="0" destOrd="0" presId="urn:microsoft.com/office/officeart/2008/layout/NameandTitleOrganizationalChart"/>
    <dgm:cxn modelId="{18B27526-6D84-42B7-9AE5-280385FC9E6D}" srcId="{0A61CB52-60E4-4A3B-9163-ABB020B00661}" destId="{0F89A2A3-C8E9-45FA-B8F9-A5CDD3B57BB2}" srcOrd="3" destOrd="0" parTransId="{D835F89D-ACB2-4B50-AA20-220D9590D799}" sibTransId="{A6B87AE6-7A9A-461A-8228-04D44F1ADB4D}"/>
    <dgm:cxn modelId="{9941711A-754C-4314-82E9-AAFACBCE9223}" type="presOf" srcId="{0A61CB52-60E4-4A3B-9163-ABB020B00661}" destId="{164EB8F3-6BBB-4E68-89D0-81737B806AF3}" srcOrd="0" destOrd="0" presId="urn:microsoft.com/office/officeart/2008/layout/NameandTitleOrganizationalChart"/>
    <dgm:cxn modelId="{FB1E165F-851B-42EB-85B6-18DEDDAF336A}" type="presOf" srcId="{2631EBE8-DB5D-42D5-82FF-A1FC2745EC1A}" destId="{BFD51D6C-28AD-4EC0-AB81-DE9B496BF178}" srcOrd="0" destOrd="0" presId="urn:microsoft.com/office/officeart/2008/layout/NameandTitleOrganizationalChart"/>
    <dgm:cxn modelId="{D17A394A-C59B-4D31-AF66-535F0D7ED029}" type="presOf" srcId="{B3FA5304-9A5E-4467-9A92-E433B661D12F}" destId="{A7A30D07-E23D-4AEB-857D-664060BCBC37}" srcOrd="0" destOrd="0" presId="urn:microsoft.com/office/officeart/2008/layout/NameandTitleOrganizationalChart"/>
    <dgm:cxn modelId="{B6802C04-7856-4146-ABB6-67474A08E75A}" type="presOf" srcId="{4D83B16F-F6DF-4524-A142-D69FE6425863}" destId="{370E0693-6F2C-4901-88B7-0633A8A10CCB}" srcOrd="1" destOrd="0" presId="urn:microsoft.com/office/officeart/2008/layout/NameandTitleOrganizationalChart"/>
    <dgm:cxn modelId="{007520F6-A482-4EFA-B6F5-51573A2FD23C}" srcId="{0A61CB52-60E4-4A3B-9163-ABB020B00661}" destId="{35CB6E7F-8D41-4441-902B-381D68ED99CA}" srcOrd="0" destOrd="0" parTransId="{468BFA6D-A2DC-4F06-8BD4-ADF014B62A48}" sibTransId="{FCEC57AA-2F61-4A1A-8B19-2AF7D0D070AC}"/>
    <dgm:cxn modelId="{931BA4FB-8E03-454E-B41C-5BC29DF9E325}" type="presOf" srcId="{1D857C2A-708D-426D-808B-04FDCD1E8C0C}" destId="{F208077A-7A50-43DA-AE8C-E59F95BEE961}" srcOrd="0" destOrd="0" presId="urn:microsoft.com/office/officeart/2008/layout/NameandTitleOrganizationalChart"/>
    <dgm:cxn modelId="{FC3F4D67-EB3A-4BE7-ABD0-639CEC83CA10}" srcId="{0A61CB52-60E4-4A3B-9163-ABB020B00661}" destId="{4D83B16F-F6DF-4524-A142-D69FE6425863}" srcOrd="1" destOrd="0" parTransId="{B4873922-08F2-42F8-863F-252B7E04108F}" sibTransId="{1D857C2A-708D-426D-808B-04FDCD1E8C0C}"/>
    <dgm:cxn modelId="{2B3F19E4-893F-47E6-AD7E-E5DBC5CDEB22}" srcId="{0A61CB52-60E4-4A3B-9163-ABB020B00661}" destId="{49AF63F2-C0C1-4F13-86E6-D4AB5FA4AD73}" srcOrd="4" destOrd="0" parTransId="{66B09B10-66B7-4608-B0FD-908F60C738B2}" sibTransId="{B3FA5304-9A5E-4467-9A92-E433B661D12F}"/>
    <dgm:cxn modelId="{C060827F-E949-4C83-863C-BE82B9923BF1}" type="presOf" srcId="{35CB6E7F-8D41-4441-902B-381D68ED99CA}" destId="{C450B015-C7C4-4E9B-A863-4E31E9D921D5}" srcOrd="1" destOrd="0" presId="urn:microsoft.com/office/officeart/2008/layout/NameandTitleOrganizationalChart"/>
    <dgm:cxn modelId="{E729E001-389E-4FEE-BCF3-3B08176487A8}" type="presOf" srcId="{B88258E2-2F0F-4F77-9AAA-7B3F41C33F13}" destId="{A146AB74-C97F-4ABD-8521-467A219F42C1}" srcOrd="0" destOrd="0" presId="urn:microsoft.com/office/officeart/2008/layout/NameandTitleOrganizationalChart"/>
    <dgm:cxn modelId="{DED33106-CDDA-41AE-834A-D249867F19D1}" srcId="{DCA06865-EA90-4784-905A-E773EDB2A86E}" destId="{0A61CB52-60E4-4A3B-9163-ABB020B00661}" srcOrd="0" destOrd="0" parTransId="{2EA73673-5943-487D-BD27-04A2C7E33CAF}" sibTransId="{3289DE2C-4C4B-457A-92BE-88E7F5B22D24}"/>
    <dgm:cxn modelId="{0116DC03-0BC3-4EA9-BAB7-73B00842EDA0}" type="presOf" srcId="{0A61CB52-60E4-4A3B-9163-ABB020B00661}" destId="{1C1984C0-9EB5-4365-945A-B514255EB53E}" srcOrd="1" destOrd="0" presId="urn:microsoft.com/office/officeart/2008/layout/NameandTitleOrganizationalChart"/>
    <dgm:cxn modelId="{0A306E62-30E3-4C7E-8C6F-80076A0A0089}" type="presOf" srcId="{6E649174-0AEE-471A-A624-D25DD256B858}" destId="{3F4AF41F-9533-4F97-A02D-D538C6FFD45A}" srcOrd="0" destOrd="0" presId="urn:microsoft.com/office/officeart/2008/layout/NameandTitleOrganizationalChart"/>
    <dgm:cxn modelId="{677C359B-B20D-4F06-9616-A6C8A7510133}" type="presOf" srcId="{D0AF348B-8E3D-467C-AF28-7FC531136FD0}" destId="{1C50D7D2-B741-43B0-BED3-46744262747D}" srcOrd="1" destOrd="0" presId="urn:microsoft.com/office/officeart/2008/layout/NameandTitleOrganizationalChart"/>
    <dgm:cxn modelId="{555BE514-3C30-4289-A0C9-C09A8870CBA1}" srcId="{0A61CB52-60E4-4A3B-9163-ABB020B00661}" destId="{2631EBE8-DB5D-42D5-82FF-A1FC2745EC1A}" srcOrd="6" destOrd="0" parTransId="{97B57901-A526-4CC3-BF81-3B5F0A566FC3}" sibTransId="{EB4A26AF-CA06-463D-9E6B-6ACCA06FACD1}"/>
    <dgm:cxn modelId="{89925521-1A92-435E-9BFC-6A8E11782100}" type="presOf" srcId="{B22A7850-79A6-4477-BD33-248C7232529B}" destId="{DCD43F84-C567-4776-AE58-3568FD4D6371}" srcOrd="0" destOrd="0" presId="urn:microsoft.com/office/officeart/2008/layout/NameandTitleOrganizationalChart"/>
    <dgm:cxn modelId="{C8BF4FB4-9111-46C0-A9B2-9E30A69F489F}" type="presOf" srcId="{D0AF348B-8E3D-467C-AF28-7FC531136FD0}" destId="{DADF2133-37AD-4844-BAD0-1D83C1901FC8}" srcOrd="0" destOrd="0" presId="urn:microsoft.com/office/officeart/2008/layout/NameandTitleOrganizationalChart"/>
    <dgm:cxn modelId="{936D0123-7352-4B28-A5B1-4AA6E9A807F8}" type="presOf" srcId="{FCEC57AA-2F61-4A1A-8B19-2AF7D0D070AC}" destId="{09C2D685-5E90-4773-958D-FAF7D9F33DA2}" srcOrd="0" destOrd="0" presId="urn:microsoft.com/office/officeart/2008/layout/NameandTitleOrganizationalChart"/>
    <dgm:cxn modelId="{8BF221D0-7030-46D3-9804-52E3A4946C68}" type="presOf" srcId="{468BFA6D-A2DC-4F06-8BD4-ADF014B62A48}" destId="{3CAAB32E-309D-4891-A8AE-0A7A35F35C57}" srcOrd="0" destOrd="0" presId="urn:microsoft.com/office/officeart/2008/layout/NameandTitleOrganizationalChart"/>
    <dgm:cxn modelId="{3B33546C-F8E8-4F44-BB11-3240E2D474A1}" type="presOf" srcId="{97B57901-A526-4CC3-BF81-3B5F0A566FC3}" destId="{C79E1CCD-1F89-44EE-BB4E-DD3161909DF9}" srcOrd="0" destOrd="0" presId="urn:microsoft.com/office/officeart/2008/layout/NameandTitleOrganizationalChart"/>
    <dgm:cxn modelId="{8F2C68A6-509A-4DFB-9F25-6D04BEF3B2FC}" type="presOf" srcId="{708AB04C-CA80-4781-BC66-8BF9B440A08F}" destId="{D93841AF-133A-4EF7-B8CF-2B081B5E3309}" srcOrd="0" destOrd="0" presId="urn:microsoft.com/office/officeart/2008/layout/NameandTitleOrganizationalChart"/>
    <dgm:cxn modelId="{585B8C8E-C4F2-499C-A50B-5A75825FE5A4}" type="presOf" srcId="{DCA06865-EA90-4784-905A-E773EDB2A86E}" destId="{E28E9E85-2B04-4C98-83B1-1162B97BAD4A}" srcOrd="0" destOrd="0" presId="urn:microsoft.com/office/officeart/2008/layout/NameandTitleOrganizationalChart"/>
    <dgm:cxn modelId="{7ADF787E-4D09-4F8A-BCC8-E39F8170D7C6}" type="presOf" srcId="{66B09B10-66B7-4608-B0FD-908F60C738B2}" destId="{EB2FEE8D-3761-4B66-B566-799FBBF734BF}" srcOrd="0" destOrd="0" presId="urn:microsoft.com/office/officeart/2008/layout/NameandTitleOrganizationalChart"/>
    <dgm:cxn modelId="{2B38F9B8-E041-4504-B524-796DC88CD393}" srcId="{0A61CB52-60E4-4A3B-9163-ABB020B00661}" destId="{B88258E2-2F0F-4F77-9AAA-7B3F41C33F13}" srcOrd="2" destOrd="0" parTransId="{B22A7850-79A6-4477-BD33-248C7232529B}" sibTransId="{6E649174-0AEE-471A-A624-D25DD256B858}"/>
    <dgm:cxn modelId="{2BA69FCD-215D-4BEA-8E89-611D055960E5}" type="presOf" srcId="{0F89A2A3-C8E9-45FA-B8F9-A5CDD3B57BB2}" destId="{45D45037-2C3B-4D48-86D2-B5CF240388B2}" srcOrd="0" destOrd="0" presId="urn:microsoft.com/office/officeart/2008/layout/NameandTitleOrganizationalChart"/>
    <dgm:cxn modelId="{9F181C06-0C59-4FC7-966F-6468E5C5D7A0}" type="presOf" srcId="{4D83B16F-F6DF-4524-A142-D69FE6425863}" destId="{4F131E46-9BBE-43DB-8CEB-175726069E16}" srcOrd="0" destOrd="0" presId="urn:microsoft.com/office/officeart/2008/layout/NameandTitleOrganizationalChart"/>
    <dgm:cxn modelId="{7E9C6E1A-7148-457E-9C61-52A6B789C3FD}" type="presOf" srcId="{A6B87AE6-7A9A-461A-8228-04D44F1ADB4D}" destId="{BF2806CF-70ED-4C31-9758-591658A3742E}" srcOrd="0" destOrd="0" presId="urn:microsoft.com/office/officeart/2008/layout/NameandTitleOrganizationalChart"/>
    <dgm:cxn modelId="{E42E28DE-3717-461E-A5E9-909BF6E74560}" srcId="{0A61CB52-60E4-4A3B-9163-ABB020B00661}" destId="{D0AF348B-8E3D-467C-AF28-7FC531136FD0}" srcOrd="5" destOrd="0" parTransId="{92E3F1C0-B52D-4622-A99C-8D7078FA43CB}" sibTransId="{708AB04C-CA80-4781-BC66-8BF9B440A08F}"/>
    <dgm:cxn modelId="{68A47ACB-843E-4147-9EBA-22BB6EC9F76A}" type="presOf" srcId="{D835F89D-ACB2-4B50-AA20-220D9590D799}" destId="{170550F7-A7DC-4853-8970-4B5231E55925}" srcOrd="0" destOrd="0" presId="urn:microsoft.com/office/officeart/2008/layout/NameandTitleOrganizationalChart"/>
    <dgm:cxn modelId="{A74866E8-EA1C-4021-8A23-289A06CACFC8}" type="presParOf" srcId="{E28E9E85-2B04-4C98-83B1-1162B97BAD4A}" destId="{A0CEAC5F-C99C-4BDB-B876-2050DB0763AD}" srcOrd="0" destOrd="0" presId="urn:microsoft.com/office/officeart/2008/layout/NameandTitleOrganizationalChart"/>
    <dgm:cxn modelId="{E4E7A17A-8550-4C0F-B0A2-F66953A4A280}" type="presParOf" srcId="{A0CEAC5F-C99C-4BDB-B876-2050DB0763AD}" destId="{45C4421D-C90B-4F3C-B278-A48FD32614BC}" srcOrd="0" destOrd="0" presId="urn:microsoft.com/office/officeart/2008/layout/NameandTitleOrganizationalChart"/>
    <dgm:cxn modelId="{FA2CA3AA-1A09-4238-AFF8-35D67EB76747}" type="presParOf" srcId="{45C4421D-C90B-4F3C-B278-A48FD32614BC}" destId="{164EB8F3-6BBB-4E68-89D0-81737B806AF3}" srcOrd="0" destOrd="0" presId="urn:microsoft.com/office/officeart/2008/layout/NameandTitleOrganizationalChart"/>
    <dgm:cxn modelId="{5D8631BB-4530-402F-8F54-18DAF8F6EE9A}" type="presParOf" srcId="{45C4421D-C90B-4F3C-B278-A48FD32614BC}" destId="{C3392896-4CE6-4F56-8245-F8E621886079}" srcOrd="1" destOrd="0" presId="urn:microsoft.com/office/officeart/2008/layout/NameandTitleOrganizationalChart"/>
    <dgm:cxn modelId="{33C932C0-7BE2-4A1B-9722-31C7AB08549B}" type="presParOf" srcId="{45C4421D-C90B-4F3C-B278-A48FD32614BC}" destId="{1C1984C0-9EB5-4365-945A-B514255EB53E}" srcOrd="2" destOrd="0" presId="urn:microsoft.com/office/officeart/2008/layout/NameandTitleOrganizationalChart"/>
    <dgm:cxn modelId="{46EC16A3-6050-47C1-B9CA-323957F2A37F}" type="presParOf" srcId="{A0CEAC5F-C99C-4BDB-B876-2050DB0763AD}" destId="{04824C7B-230F-4BC7-8D6E-08F3FF7086E7}" srcOrd="1" destOrd="0" presId="urn:microsoft.com/office/officeart/2008/layout/NameandTitleOrganizationalChart"/>
    <dgm:cxn modelId="{5711C4A7-35A6-409D-ADA0-7289F6A1DBAD}" type="presParOf" srcId="{04824C7B-230F-4BC7-8D6E-08F3FF7086E7}" destId="{DCD43F84-C567-4776-AE58-3568FD4D6371}" srcOrd="0" destOrd="0" presId="urn:microsoft.com/office/officeart/2008/layout/NameandTitleOrganizationalChart"/>
    <dgm:cxn modelId="{6346770F-E1F7-481C-BD06-D87854F24135}" type="presParOf" srcId="{04824C7B-230F-4BC7-8D6E-08F3FF7086E7}" destId="{A898162C-6282-4AB7-9825-E73AE58A5F9B}" srcOrd="1" destOrd="0" presId="urn:microsoft.com/office/officeart/2008/layout/NameandTitleOrganizationalChart"/>
    <dgm:cxn modelId="{692F06AC-8ED7-4B2A-9659-48282DD1533E}" type="presParOf" srcId="{A898162C-6282-4AB7-9825-E73AE58A5F9B}" destId="{CBDE76D3-DBA8-40B8-9D7A-51B623393143}" srcOrd="0" destOrd="0" presId="urn:microsoft.com/office/officeart/2008/layout/NameandTitleOrganizationalChart"/>
    <dgm:cxn modelId="{F6345AD7-F6E6-47F3-8F08-8DC3257B03D0}" type="presParOf" srcId="{CBDE76D3-DBA8-40B8-9D7A-51B623393143}" destId="{A146AB74-C97F-4ABD-8521-467A219F42C1}" srcOrd="0" destOrd="0" presId="urn:microsoft.com/office/officeart/2008/layout/NameandTitleOrganizationalChart"/>
    <dgm:cxn modelId="{C673B50E-376F-4DD4-BC16-0B31AC482C1C}" type="presParOf" srcId="{CBDE76D3-DBA8-40B8-9D7A-51B623393143}" destId="{3F4AF41F-9533-4F97-A02D-D538C6FFD45A}" srcOrd="1" destOrd="0" presId="urn:microsoft.com/office/officeart/2008/layout/NameandTitleOrganizationalChart"/>
    <dgm:cxn modelId="{04A2B13C-AA6B-4CF4-BFEB-106FF96D98B9}" type="presParOf" srcId="{CBDE76D3-DBA8-40B8-9D7A-51B623393143}" destId="{D92D368B-67F4-41B5-8B14-3C398CE2687E}" srcOrd="2" destOrd="0" presId="urn:microsoft.com/office/officeart/2008/layout/NameandTitleOrganizationalChart"/>
    <dgm:cxn modelId="{C8107342-6C43-4113-AFFA-F3427687C7D4}" type="presParOf" srcId="{A898162C-6282-4AB7-9825-E73AE58A5F9B}" destId="{E02A19EE-8EC7-4C03-A922-58A819F20A06}" srcOrd="1" destOrd="0" presId="urn:microsoft.com/office/officeart/2008/layout/NameandTitleOrganizationalChart"/>
    <dgm:cxn modelId="{FB0A4A63-3889-4D73-80DC-34A5646C7AE7}" type="presParOf" srcId="{A898162C-6282-4AB7-9825-E73AE58A5F9B}" destId="{97B99B9D-7819-4709-9CB4-1F2C5AE3756A}" srcOrd="2" destOrd="0" presId="urn:microsoft.com/office/officeart/2008/layout/NameandTitleOrganizationalChart"/>
    <dgm:cxn modelId="{6E1C5A30-0010-420C-ADBB-22BA77EEA435}" type="presParOf" srcId="{04824C7B-230F-4BC7-8D6E-08F3FF7086E7}" destId="{170550F7-A7DC-4853-8970-4B5231E55925}" srcOrd="2" destOrd="0" presId="urn:microsoft.com/office/officeart/2008/layout/NameandTitleOrganizationalChart"/>
    <dgm:cxn modelId="{4EF1FBEA-0538-48F2-96BD-5886046DDEFD}" type="presParOf" srcId="{04824C7B-230F-4BC7-8D6E-08F3FF7086E7}" destId="{5B3B798E-45A7-453E-A431-85FC1F0133B5}" srcOrd="3" destOrd="0" presId="urn:microsoft.com/office/officeart/2008/layout/NameandTitleOrganizationalChart"/>
    <dgm:cxn modelId="{D18E77DC-6CFD-474B-8BA9-8877FE9A02E5}" type="presParOf" srcId="{5B3B798E-45A7-453E-A431-85FC1F0133B5}" destId="{CFF49365-EF6C-41A4-83B3-2700A25B6D9E}" srcOrd="0" destOrd="0" presId="urn:microsoft.com/office/officeart/2008/layout/NameandTitleOrganizationalChart"/>
    <dgm:cxn modelId="{3F56A9BA-CFB0-47F1-B131-C9E01144C25F}" type="presParOf" srcId="{CFF49365-EF6C-41A4-83B3-2700A25B6D9E}" destId="{45D45037-2C3B-4D48-86D2-B5CF240388B2}" srcOrd="0" destOrd="0" presId="urn:microsoft.com/office/officeart/2008/layout/NameandTitleOrganizationalChart"/>
    <dgm:cxn modelId="{47F9EA96-2DE0-4864-BC0E-FDE8F1C76E19}" type="presParOf" srcId="{CFF49365-EF6C-41A4-83B3-2700A25B6D9E}" destId="{BF2806CF-70ED-4C31-9758-591658A3742E}" srcOrd="1" destOrd="0" presId="urn:microsoft.com/office/officeart/2008/layout/NameandTitleOrganizationalChart"/>
    <dgm:cxn modelId="{D12E39D4-ACDE-4DCA-936C-B4E09E223668}" type="presParOf" srcId="{CFF49365-EF6C-41A4-83B3-2700A25B6D9E}" destId="{892A6E54-B1DB-49AB-BB97-E583C1FBA60F}" srcOrd="2" destOrd="0" presId="urn:microsoft.com/office/officeart/2008/layout/NameandTitleOrganizationalChart"/>
    <dgm:cxn modelId="{9218F825-E3D8-4AC6-A792-9C702503D3D0}" type="presParOf" srcId="{5B3B798E-45A7-453E-A431-85FC1F0133B5}" destId="{5455EC92-69E9-4793-8949-CFA48268614C}" srcOrd="1" destOrd="0" presId="urn:microsoft.com/office/officeart/2008/layout/NameandTitleOrganizationalChart"/>
    <dgm:cxn modelId="{86695F16-7AF9-4231-8E78-4EB076152253}" type="presParOf" srcId="{5B3B798E-45A7-453E-A431-85FC1F0133B5}" destId="{CC827B08-1C0A-40E8-BD47-36F6760DCC7E}" srcOrd="2" destOrd="0" presId="urn:microsoft.com/office/officeart/2008/layout/NameandTitleOrganizationalChart"/>
    <dgm:cxn modelId="{40864926-B56C-4B23-BA62-D3F548A6615D}" type="presParOf" srcId="{04824C7B-230F-4BC7-8D6E-08F3FF7086E7}" destId="{EB2FEE8D-3761-4B66-B566-799FBBF734BF}" srcOrd="4" destOrd="0" presId="urn:microsoft.com/office/officeart/2008/layout/NameandTitleOrganizationalChart"/>
    <dgm:cxn modelId="{EB7A3184-6C3E-4474-B53E-9BFBD7BF7AF2}" type="presParOf" srcId="{04824C7B-230F-4BC7-8D6E-08F3FF7086E7}" destId="{803EDFE1-5C4F-4864-902A-0C3F5EFD6735}" srcOrd="5" destOrd="0" presId="urn:microsoft.com/office/officeart/2008/layout/NameandTitleOrganizationalChart"/>
    <dgm:cxn modelId="{B13C7BE1-8463-40BA-860E-3420B4C41936}" type="presParOf" srcId="{803EDFE1-5C4F-4864-902A-0C3F5EFD6735}" destId="{1C14D412-9F1D-403C-89FA-642E46F8FF61}" srcOrd="0" destOrd="0" presId="urn:microsoft.com/office/officeart/2008/layout/NameandTitleOrganizationalChart"/>
    <dgm:cxn modelId="{5A8E05A8-44F4-47DE-BC7A-1C5AFB54AD98}" type="presParOf" srcId="{1C14D412-9F1D-403C-89FA-642E46F8FF61}" destId="{B307A0FD-611D-40DC-8326-FF66EF2AC409}" srcOrd="0" destOrd="0" presId="urn:microsoft.com/office/officeart/2008/layout/NameandTitleOrganizationalChart"/>
    <dgm:cxn modelId="{DF4DCC7A-6E7F-4733-9CE7-BFFE7AAC4458}" type="presParOf" srcId="{1C14D412-9F1D-403C-89FA-642E46F8FF61}" destId="{A7A30D07-E23D-4AEB-857D-664060BCBC37}" srcOrd="1" destOrd="0" presId="urn:microsoft.com/office/officeart/2008/layout/NameandTitleOrganizationalChart"/>
    <dgm:cxn modelId="{31A8B571-B3A7-425A-BFDC-FA58C617FB5F}" type="presParOf" srcId="{1C14D412-9F1D-403C-89FA-642E46F8FF61}" destId="{4924A85B-7CC7-4604-80BA-A1400CBE41F5}" srcOrd="2" destOrd="0" presId="urn:microsoft.com/office/officeart/2008/layout/NameandTitleOrganizationalChart"/>
    <dgm:cxn modelId="{8E89BEB3-942A-44BD-A661-AAAE5F82071F}" type="presParOf" srcId="{803EDFE1-5C4F-4864-902A-0C3F5EFD6735}" destId="{DDD06EF3-2004-4435-8933-A3CC991F31F4}" srcOrd="1" destOrd="0" presId="urn:microsoft.com/office/officeart/2008/layout/NameandTitleOrganizationalChart"/>
    <dgm:cxn modelId="{8D5E2E34-0EA6-436F-B1E5-470810D41994}" type="presParOf" srcId="{803EDFE1-5C4F-4864-902A-0C3F5EFD6735}" destId="{5F21459C-AA9F-4E5A-B29F-7B808EE3FCD6}" srcOrd="2" destOrd="0" presId="urn:microsoft.com/office/officeart/2008/layout/NameandTitleOrganizationalChart"/>
    <dgm:cxn modelId="{8EC1FE4C-1EDB-499F-B2AD-1B90E05F69C5}" type="presParOf" srcId="{04824C7B-230F-4BC7-8D6E-08F3FF7086E7}" destId="{5B8E791C-2DF7-49DB-BAE6-5850F7A533B1}" srcOrd="6" destOrd="0" presId="urn:microsoft.com/office/officeart/2008/layout/NameandTitleOrganizationalChart"/>
    <dgm:cxn modelId="{D4334CA8-913B-4C15-9723-070C7963BAEF}" type="presParOf" srcId="{04824C7B-230F-4BC7-8D6E-08F3FF7086E7}" destId="{D833C6BC-AFE1-444D-BF6D-19B94F4BE083}" srcOrd="7" destOrd="0" presId="urn:microsoft.com/office/officeart/2008/layout/NameandTitleOrganizationalChart"/>
    <dgm:cxn modelId="{B6EC5C93-D245-467D-A726-732368FCFE4D}" type="presParOf" srcId="{D833C6BC-AFE1-444D-BF6D-19B94F4BE083}" destId="{12451A7C-897A-4591-B33B-BFA591EE07DE}" srcOrd="0" destOrd="0" presId="urn:microsoft.com/office/officeart/2008/layout/NameandTitleOrganizationalChart"/>
    <dgm:cxn modelId="{F58ECACB-37D6-4313-B24C-3D6E3AECF192}" type="presParOf" srcId="{12451A7C-897A-4591-B33B-BFA591EE07DE}" destId="{DADF2133-37AD-4844-BAD0-1D83C1901FC8}" srcOrd="0" destOrd="0" presId="urn:microsoft.com/office/officeart/2008/layout/NameandTitleOrganizationalChart"/>
    <dgm:cxn modelId="{515CA1B9-B8D5-45CC-AB7B-E386C467F522}" type="presParOf" srcId="{12451A7C-897A-4591-B33B-BFA591EE07DE}" destId="{D93841AF-133A-4EF7-B8CF-2B081B5E3309}" srcOrd="1" destOrd="0" presId="urn:microsoft.com/office/officeart/2008/layout/NameandTitleOrganizationalChart"/>
    <dgm:cxn modelId="{BD2AE67D-7CC5-49A9-ADF8-4D9E1E6CF285}" type="presParOf" srcId="{12451A7C-897A-4591-B33B-BFA591EE07DE}" destId="{1C50D7D2-B741-43B0-BED3-46744262747D}" srcOrd="2" destOrd="0" presId="urn:microsoft.com/office/officeart/2008/layout/NameandTitleOrganizationalChart"/>
    <dgm:cxn modelId="{6648571B-5670-4AE9-B325-84B65A4DFB03}" type="presParOf" srcId="{D833C6BC-AFE1-444D-BF6D-19B94F4BE083}" destId="{283EBE41-1F92-4354-89FC-62A45323576D}" srcOrd="1" destOrd="0" presId="urn:microsoft.com/office/officeart/2008/layout/NameandTitleOrganizationalChart"/>
    <dgm:cxn modelId="{617B1125-22D5-42A0-8466-7113353B1B6A}" type="presParOf" srcId="{D833C6BC-AFE1-444D-BF6D-19B94F4BE083}" destId="{DC76707F-E670-4EF2-A9C8-A87A9B11A63E}" srcOrd="2" destOrd="0" presId="urn:microsoft.com/office/officeart/2008/layout/NameandTitleOrganizationalChart"/>
    <dgm:cxn modelId="{F5E14B31-BEEE-46EB-96BF-0CF72CB1EA51}" type="presParOf" srcId="{04824C7B-230F-4BC7-8D6E-08F3FF7086E7}" destId="{C79E1CCD-1F89-44EE-BB4E-DD3161909DF9}" srcOrd="8" destOrd="0" presId="urn:microsoft.com/office/officeart/2008/layout/NameandTitleOrganizationalChart"/>
    <dgm:cxn modelId="{56421470-6D9A-462F-AED0-151A625B3343}" type="presParOf" srcId="{04824C7B-230F-4BC7-8D6E-08F3FF7086E7}" destId="{5009A103-5CC9-4036-81CB-CDD3495ACF4D}" srcOrd="9" destOrd="0" presId="urn:microsoft.com/office/officeart/2008/layout/NameandTitleOrganizationalChart"/>
    <dgm:cxn modelId="{100707DF-0530-41FB-9489-8B61CC0A2141}" type="presParOf" srcId="{5009A103-5CC9-4036-81CB-CDD3495ACF4D}" destId="{B7D4927D-654C-4279-A7E0-1272BE84C52E}" srcOrd="0" destOrd="0" presId="urn:microsoft.com/office/officeart/2008/layout/NameandTitleOrganizationalChart"/>
    <dgm:cxn modelId="{687242EA-51FF-49E9-8FCA-C28A7F4A4B4D}" type="presParOf" srcId="{B7D4927D-654C-4279-A7E0-1272BE84C52E}" destId="{BFD51D6C-28AD-4EC0-AB81-DE9B496BF178}" srcOrd="0" destOrd="0" presId="urn:microsoft.com/office/officeart/2008/layout/NameandTitleOrganizationalChart"/>
    <dgm:cxn modelId="{114683ED-9150-4B65-AEC0-89B8499395B4}" type="presParOf" srcId="{B7D4927D-654C-4279-A7E0-1272BE84C52E}" destId="{CB765477-52A7-455F-9CF9-FEFD6C40DBC2}" srcOrd="1" destOrd="0" presId="urn:microsoft.com/office/officeart/2008/layout/NameandTitleOrganizationalChart"/>
    <dgm:cxn modelId="{C6223E37-1B8C-4631-BFEA-B5A7771F87A9}" type="presParOf" srcId="{B7D4927D-654C-4279-A7E0-1272BE84C52E}" destId="{6C0F89E7-CE42-4BE6-8A25-4A608D99E526}" srcOrd="2" destOrd="0" presId="urn:microsoft.com/office/officeart/2008/layout/NameandTitleOrganizationalChart"/>
    <dgm:cxn modelId="{B9F322D4-69DA-46D4-A7DA-3EB7830B4A6A}" type="presParOf" srcId="{5009A103-5CC9-4036-81CB-CDD3495ACF4D}" destId="{ED91B2F9-2285-4970-A718-5BE96C439769}" srcOrd="1" destOrd="0" presId="urn:microsoft.com/office/officeart/2008/layout/NameandTitleOrganizationalChart"/>
    <dgm:cxn modelId="{FAAEFBCC-9538-4B6E-8B0C-9A15116B13AD}" type="presParOf" srcId="{5009A103-5CC9-4036-81CB-CDD3495ACF4D}" destId="{26B68615-D1A9-4E08-BB5D-08C4B9D1BE57}" srcOrd="2" destOrd="0" presId="urn:microsoft.com/office/officeart/2008/layout/NameandTitleOrganizationalChart"/>
    <dgm:cxn modelId="{9DE0260B-F974-4537-AC8F-C43B2EE55D43}" type="presParOf" srcId="{A0CEAC5F-C99C-4BDB-B876-2050DB0763AD}" destId="{BB20F274-EBDE-4691-9107-0B8B4E5CCDDB}" srcOrd="2" destOrd="0" presId="urn:microsoft.com/office/officeart/2008/layout/NameandTitleOrganizationalChart"/>
    <dgm:cxn modelId="{57057FAF-4694-4E0C-AA1C-0B05068E8AF4}" type="presParOf" srcId="{BB20F274-EBDE-4691-9107-0B8B4E5CCDDB}" destId="{3CAAB32E-309D-4891-A8AE-0A7A35F35C57}" srcOrd="0" destOrd="0" presId="urn:microsoft.com/office/officeart/2008/layout/NameandTitleOrganizationalChart"/>
    <dgm:cxn modelId="{73F96B0C-E74D-435F-A693-0F731CD23C21}" type="presParOf" srcId="{BB20F274-EBDE-4691-9107-0B8B4E5CCDDB}" destId="{7998EFE2-7482-4BF5-A79F-4E3905AEB64B}" srcOrd="1" destOrd="0" presId="urn:microsoft.com/office/officeart/2008/layout/NameandTitleOrganizationalChart"/>
    <dgm:cxn modelId="{30590F83-1FE7-4005-9F3E-0883D65114C1}" type="presParOf" srcId="{7998EFE2-7482-4BF5-A79F-4E3905AEB64B}" destId="{786CB577-678C-447E-AEC2-C41379740B23}" srcOrd="0" destOrd="0" presId="urn:microsoft.com/office/officeart/2008/layout/NameandTitleOrganizationalChart"/>
    <dgm:cxn modelId="{28DEFC56-BA6A-43BA-80D2-81E645DF6E4A}" type="presParOf" srcId="{786CB577-678C-447E-AEC2-C41379740B23}" destId="{6F4DFA7D-116B-4AA9-B18F-DCE2059521FF}" srcOrd="0" destOrd="0" presId="urn:microsoft.com/office/officeart/2008/layout/NameandTitleOrganizationalChart"/>
    <dgm:cxn modelId="{2AD6EBE9-8E82-4415-8164-71A6BA11ABF4}" type="presParOf" srcId="{786CB577-678C-447E-AEC2-C41379740B23}" destId="{09C2D685-5E90-4773-958D-FAF7D9F33DA2}" srcOrd="1" destOrd="0" presId="urn:microsoft.com/office/officeart/2008/layout/NameandTitleOrganizationalChart"/>
    <dgm:cxn modelId="{8DC57DE3-1F92-44A0-A40B-71C2C099803B}" type="presParOf" srcId="{786CB577-678C-447E-AEC2-C41379740B23}" destId="{C450B015-C7C4-4E9B-A863-4E31E9D921D5}" srcOrd="2" destOrd="0" presId="urn:microsoft.com/office/officeart/2008/layout/NameandTitleOrganizationalChart"/>
    <dgm:cxn modelId="{189AB83C-3014-41A6-B338-831B08CDE735}" type="presParOf" srcId="{7998EFE2-7482-4BF5-A79F-4E3905AEB64B}" destId="{A6AF4F42-3E44-4AAC-9BBD-D01E92F811DF}" srcOrd="1" destOrd="0" presId="urn:microsoft.com/office/officeart/2008/layout/NameandTitleOrganizationalChart"/>
    <dgm:cxn modelId="{F378F73E-94CD-4AA4-BB17-DCB545AD81FC}" type="presParOf" srcId="{7998EFE2-7482-4BF5-A79F-4E3905AEB64B}" destId="{84BA6B14-4ABA-4090-ABDE-BF2D68FEB52E}" srcOrd="2" destOrd="0" presId="urn:microsoft.com/office/officeart/2008/layout/NameandTitleOrganizationalChart"/>
    <dgm:cxn modelId="{083C62FC-155C-476D-9EB8-21E2B9392224}" type="presParOf" srcId="{BB20F274-EBDE-4691-9107-0B8B4E5CCDDB}" destId="{EEEACBF5-71BC-4C66-BC16-EFAB0F47E1CA}" srcOrd="2" destOrd="0" presId="urn:microsoft.com/office/officeart/2008/layout/NameandTitleOrganizationalChart"/>
    <dgm:cxn modelId="{A8061E9F-D687-44E0-857C-5E379537882F}" type="presParOf" srcId="{BB20F274-EBDE-4691-9107-0B8B4E5CCDDB}" destId="{92BAC87F-6F7D-4A47-B06A-066EEAB8557D}" srcOrd="3" destOrd="0" presId="urn:microsoft.com/office/officeart/2008/layout/NameandTitleOrganizationalChart"/>
    <dgm:cxn modelId="{9D355665-8796-41A7-B40E-45AA1D821553}" type="presParOf" srcId="{92BAC87F-6F7D-4A47-B06A-066EEAB8557D}" destId="{131B73AB-93D3-4548-B473-68BAF53AED08}" srcOrd="0" destOrd="0" presId="urn:microsoft.com/office/officeart/2008/layout/NameandTitleOrganizationalChart"/>
    <dgm:cxn modelId="{96715082-0E78-40FF-B616-87AE044A241C}" type="presParOf" srcId="{131B73AB-93D3-4548-B473-68BAF53AED08}" destId="{4F131E46-9BBE-43DB-8CEB-175726069E16}" srcOrd="0" destOrd="0" presId="urn:microsoft.com/office/officeart/2008/layout/NameandTitleOrganizationalChart"/>
    <dgm:cxn modelId="{39D1292E-AE86-47F4-9EF7-D57373ECCB7F}" type="presParOf" srcId="{131B73AB-93D3-4548-B473-68BAF53AED08}" destId="{F208077A-7A50-43DA-AE8C-E59F95BEE961}" srcOrd="1" destOrd="0" presId="urn:microsoft.com/office/officeart/2008/layout/NameandTitleOrganizationalChart"/>
    <dgm:cxn modelId="{5DAB09A9-E039-4C6C-B271-60EDA1E8D51A}" type="presParOf" srcId="{131B73AB-93D3-4548-B473-68BAF53AED08}" destId="{370E0693-6F2C-4901-88B7-0633A8A10CCB}" srcOrd="2" destOrd="0" presId="urn:microsoft.com/office/officeart/2008/layout/NameandTitleOrganizationalChart"/>
    <dgm:cxn modelId="{B001493F-456F-4B93-A3B9-14F63E971A83}" type="presParOf" srcId="{92BAC87F-6F7D-4A47-B06A-066EEAB8557D}" destId="{3DF2883D-5AB4-42C7-92DA-3F1F71140207}" srcOrd="1" destOrd="0" presId="urn:microsoft.com/office/officeart/2008/layout/NameandTitleOrganizationalChart"/>
    <dgm:cxn modelId="{4AEEC272-5704-408A-BF99-54225FF66611}" type="presParOf" srcId="{92BAC87F-6F7D-4A47-B06A-066EEAB8557D}" destId="{062D6A3E-1273-44C7-A8CD-4486DBD4127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F7A510-2311-492E-8A1E-05871C8D6F48}" type="doc">
      <dgm:prSet loTypeId="urn:microsoft.com/office/officeart/2005/8/layout/matrix1" loCatId="matrix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D1E0FAAF-0558-46B9-AAFE-0A1A1F750AD1}">
      <dgm:prSet phldrT="[Text]"/>
      <dgm:spPr/>
      <dgm:t>
        <a:bodyPr/>
        <a:lstStyle/>
        <a:p>
          <a:r>
            <a:rPr lang="de-DE" b="1" smtClean="0">
              <a:solidFill>
                <a:schemeClr val="bg1">
                  <a:lumMod val="75000"/>
                </a:schemeClr>
              </a:solidFill>
            </a:rPr>
            <a:t>WRC-19</a:t>
          </a:r>
          <a:endParaRPr lang="de-DE" b="1" dirty="0">
            <a:solidFill>
              <a:schemeClr val="bg1">
                <a:lumMod val="75000"/>
              </a:schemeClr>
            </a:solidFill>
          </a:endParaRPr>
        </a:p>
      </dgm:t>
    </dgm:pt>
    <dgm:pt modelId="{0C7C70C4-DC7D-439F-9D4B-68EAEDBECC49}" type="parTrans" cxnId="{A0C23CBA-A3A8-458D-BD5C-F84179A59E84}">
      <dgm:prSet/>
      <dgm:spPr/>
      <dgm:t>
        <a:bodyPr/>
        <a:lstStyle/>
        <a:p>
          <a:endParaRPr lang="de-DE"/>
        </a:p>
      </dgm:t>
    </dgm:pt>
    <dgm:pt modelId="{62079F0C-4AEC-4B8C-B2FF-793432123ABE}" type="sibTrans" cxnId="{A0C23CBA-A3A8-458D-BD5C-F84179A59E84}">
      <dgm:prSet/>
      <dgm:spPr/>
      <dgm:t>
        <a:bodyPr/>
        <a:lstStyle/>
        <a:p>
          <a:endParaRPr lang="de-DE"/>
        </a:p>
      </dgm:t>
    </dgm:pt>
    <dgm:pt modelId="{082E4801-5B1C-45A3-AD2A-BD5086904CC3}">
      <dgm:prSet phldrT="[Text]"/>
      <dgm:spPr/>
      <dgm:t>
        <a:bodyPr/>
        <a:lstStyle/>
        <a:p>
          <a:r>
            <a:rPr lang="de-DE" dirty="0" smtClean="0">
              <a:solidFill>
                <a:schemeClr val="bg1">
                  <a:lumMod val="65000"/>
                </a:schemeClr>
              </a:solidFill>
            </a:rPr>
            <a:t>Mobile</a:t>
          </a:r>
          <a:endParaRPr lang="de-DE" dirty="0">
            <a:solidFill>
              <a:schemeClr val="bg1">
                <a:lumMod val="65000"/>
              </a:schemeClr>
            </a:solidFill>
          </a:endParaRPr>
        </a:p>
      </dgm:t>
    </dgm:pt>
    <dgm:pt modelId="{853FE5E7-0915-40A8-9491-3F23F543D308}" type="parTrans" cxnId="{81912A56-59D9-4917-85AA-DD4FDBFFE335}">
      <dgm:prSet/>
      <dgm:spPr/>
      <dgm:t>
        <a:bodyPr/>
        <a:lstStyle/>
        <a:p>
          <a:endParaRPr lang="de-DE"/>
        </a:p>
      </dgm:t>
    </dgm:pt>
    <dgm:pt modelId="{634D6822-0894-4ECE-8BBA-76F341AD4116}" type="sibTrans" cxnId="{81912A56-59D9-4917-85AA-DD4FDBFFE335}">
      <dgm:prSet/>
      <dgm:spPr/>
      <dgm:t>
        <a:bodyPr/>
        <a:lstStyle/>
        <a:p>
          <a:endParaRPr lang="de-DE"/>
        </a:p>
      </dgm:t>
    </dgm:pt>
    <dgm:pt modelId="{264EC356-8278-4526-AFF7-9A6137406E12}">
      <dgm:prSet phldrT="[Text]"/>
      <dgm:spPr/>
      <dgm:t>
        <a:bodyPr/>
        <a:lstStyle/>
        <a:p>
          <a:r>
            <a:rPr lang="de-DE" dirty="0" err="1" smtClean="0">
              <a:solidFill>
                <a:schemeClr val="bg1">
                  <a:lumMod val="65000"/>
                </a:schemeClr>
              </a:solidFill>
            </a:rPr>
            <a:t>Satellite</a:t>
          </a:r>
          <a:endParaRPr lang="de-DE" dirty="0">
            <a:solidFill>
              <a:schemeClr val="bg1">
                <a:lumMod val="65000"/>
              </a:schemeClr>
            </a:solidFill>
          </a:endParaRPr>
        </a:p>
      </dgm:t>
    </dgm:pt>
    <dgm:pt modelId="{C77E2D5E-4B88-4DE8-BD01-68A756E877E2}" type="parTrans" cxnId="{73277C6C-5090-4C5B-90EB-250ECE3A4599}">
      <dgm:prSet/>
      <dgm:spPr/>
      <dgm:t>
        <a:bodyPr/>
        <a:lstStyle/>
        <a:p>
          <a:endParaRPr lang="de-DE"/>
        </a:p>
      </dgm:t>
    </dgm:pt>
    <dgm:pt modelId="{BBEDC78F-247A-4822-9F86-95486A64D97A}" type="sibTrans" cxnId="{73277C6C-5090-4C5B-90EB-250ECE3A4599}">
      <dgm:prSet/>
      <dgm:spPr/>
      <dgm:t>
        <a:bodyPr/>
        <a:lstStyle/>
        <a:p>
          <a:endParaRPr lang="de-DE"/>
        </a:p>
      </dgm:t>
    </dgm:pt>
    <dgm:pt modelId="{C3E11EAD-6479-4083-8169-4BA05450A7EF}">
      <dgm:prSet phldrT="[Text]"/>
      <dgm:spPr/>
      <dgm:t>
        <a:bodyPr/>
        <a:lstStyle/>
        <a:p>
          <a:r>
            <a:rPr lang="de-DE" dirty="0" err="1" smtClean="0">
              <a:solidFill>
                <a:schemeClr val="bg1">
                  <a:lumMod val="65000"/>
                </a:schemeClr>
              </a:solidFill>
            </a:rPr>
            <a:t>Miscelanous</a:t>
          </a:r>
          <a:endParaRPr lang="de-DE" dirty="0">
            <a:solidFill>
              <a:schemeClr val="bg1">
                <a:lumMod val="65000"/>
              </a:schemeClr>
            </a:solidFill>
          </a:endParaRPr>
        </a:p>
      </dgm:t>
    </dgm:pt>
    <dgm:pt modelId="{BB02ED49-9007-4682-BA5C-4FA07391B1E2}" type="parTrans" cxnId="{BD97CE88-0FDC-4F52-97B0-72C4A681CA57}">
      <dgm:prSet/>
      <dgm:spPr/>
      <dgm:t>
        <a:bodyPr/>
        <a:lstStyle/>
        <a:p>
          <a:endParaRPr lang="de-DE"/>
        </a:p>
      </dgm:t>
    </dgm:pt>
    <dgm:pt modelId="{434F16E1-467C-4DE2-ADA9-512D118B9E10}" type="sibTrans" cxnId="{BD97CE88-0FDC-4F52-97B0-72C4A681CA57}">
      <dgm:prSet/>
      <dgm:spPr/>
      <dgm:t>
        <a:bodyPr/>
        <a:lstStyle/>
        <a:p>
          <a:endParaRPr lang="de-DE"/>
        </a:p>
      </dgm:t>
    </dgm:pt>
    <dgm:pt modelId="{1FE8E6F8-1D55-47D2-86B2-67575AF92A4A}">
      <dgm:prSet phldrT="[Text]"/>
      <dgm:spPr/>
      <dgm:t>
        <a:bodyPr/>
        <a:lstStyle/>
        <a:p>
          <a:r>
            <a:rPr lang="de-DE" dirty="0" smtClean="0">
              <a:solidFill>
                <a:schemeClr val="bg1">
                  <a:lumMod val="65000"/>
                </a:schemeClr>
              </a:solidFill>
            </a:rPr>
            <a:t>Science</a:t>
          </a:r>
          <a:endParaRPr lang="de-DE" dirty="0">
            <a:solidFill>
              <a:schemeClr val="bg1">
                <a:lumMod val="65000"/>
              </a:schemeClr>
            </a:solidFill>
          </a:endParaRPr>
        </a:p>
      </dgm:t>
    </dgm:pt>
    <dgm:pt modelId="{77A0462B-59E3-42D0-B0F5-12B5F0A08166}" type="parTrans" cxnId="{68B5FD2A-C848-4BC8-9BAC-18BCFFECE122}">
      <dgm:prSet/>
      <dgm:spPr/>
      <dgm:t>
        <a:bodyPr/>
        <a:lstStyle/>
        <a:p>
          <a:endParaRPr lang="de-DE"/>
        </a:p>
      </dgm:t>
    </dgm:pt>
    <dgm:pt modelId="{2787FE0E-2B3B-4D5D-8731-D2A6F81D120F}" type="sibTrans" cxnId="{68B5FD2A-C848-4BC8-9BAC-18BCFFECE122}">
      <dgm:prSet/>
      <dgm:spPr/>
      <dgm:t>
        <a:bodyPr/>
        <a:lstStyle/>
        <a:p>
          <a:endParaRPr lang="de-DE"/>
        </a:p>
      </dgm:t>
    </dgm:pt>
    <dgm:pt modelId="{C852F850-052E-4A13-97EA-2748D3109635}" type="pres">
      <dgm:prSet presAssocID="{6CF7A510-2311-492E-8A1E-05871C8D6F4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2D1EE9D-B662-4963-A71C-69C8D50120AE}" type="pres">
      <dgm:prSet presAssocID="{6CF7A510-2311-492E-8A1E-05871C8D6F48}" presName="matrix" presStyleCnt="0"/>
      <dgm:spPr/>
      <dgm:t>
        <a:bodyPr/>
        <a:lstStyle/>
        <a:p>
          <a:endParaRPr lang="de-DE"/>
        </a:p>
      </dgm:t>
    </dgm:pt>
    <dgm:pt modelId="{5EA75EEC-9502-49C8-889F-ED01C9CC645D}" type="pres">
      <dgm:prSet presAssocID="{6CF7A510-2311-492E-8A1E-05871C8D6F48}" presName="tile1" presStyleLbl="node1" presStyleIdx="0" presStyleCnt="4"/>
      <dgm:spPr/>
      <dgm:t>
        <a:bodyPr/>
        <a:lstStyle/>
        <a:p>
          <a:endParaRPr lang="de-DE"/>
        </a:p>
      </dgm:t>
    </dgm:pt>
    <dgm:pt modelId="{02B39E8A-890A-4928-A0EA-81BDB9C8B57B}" type="pres">
      <dgm:prSet presAssocID="{6CF7A510-2311-492E-8A1E-05871C8D6F4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37563C4-F957-4FA9-8160-D7BF016A376E}" type="pres">
      <dgm:prSet presAssocID="{6CF7A510-2311-492E-8A1E-05871C8D6F48}" presName="tile2" presStyleLbl="node1" presStyleIdx="1" presStyleCnt="4"/>
      <dgm:spPr/>
      <dgm:t>
        <a:bodyPr/>
        <a:lstStyle/>
        <a:p>
          <a:endParaRPr lang="de-DE"/>
        </a:p>
      </dgm:t>
    </dgm:pt>
    <dgm:pt modelId="{05C0E663-5362-4960-ABBB-A29CF9405938}" type="pres">
      <dgm:prSet presAssocID="{6CF7A510-2311-492E-8A1E-05871C8D6F4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152155-C133-4FA8-8854-92D547033C22}" type="pres">
      <dgm:prSet presAssocID="{6CF7A510-2311-492E-8A1E-05871C8D6F48}" presName="tile3" presStyleLbl="node1" presStyleIdx="2" presStyleCnt="4"/>
      <dgm:spPr/>
      <dgm:t>
        <a:bodyPr/>
        <a:lstStyle/>
        <a:p>
          <a:endParaRPr lang="de-DE"/>
        </a:p>
      </dgm:t>
    </dgm:pt>
    <dgm:pt modelId="{88E9934E-9A8D-487F-B818-AC69E0BCBC0A}" type="pres">
      <dgm:prSet presAssocID="{6CF7A510-2311-492E-8A1E-05871C8D6F4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6B08DD1-E4BD-46C7-858B-7CFAD58E44DE}" type="pres">
      <dgm:prSet presAssocID="{6CF7A510-2311-492E-8A1E-05871C8D6F48}" presName="tile4" presStyleLbl="node1" presStyleIdx="3" presStyleCnt="4"/>
      <dgm:spPr/>
      <dgm:t>
        <a:bodyPr/>
        <a:lstStyle/>
        <a:p>
          <a:endParaRPr lang="de-DE"/>
        </a:p>
      </dgm:t>
    </dgm:pt>
    <dgm:pt modelId="{88B40F53-E3EE-4101-A464-DF6B36065996}" type="pres">
      <dgm:prSet presAssocID="{6CF7A510-2311-492E-8A1E-05871C8D6F4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89187AC-A0FB-4615-99F0-858F930E98F8}" type="pres">
      <dgm:prSet presAssocID="{6CF7A510-2311-492E-8A1E-05871C8D6F48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51AE2D2E-C5A6-4738-9E50-77D2BF535C3C}" type="presOf" srcId="{082E4801-5B1C-45A3-AD2A-BD5086904CC3}" destId="{5EA75EEC-9502-49C8-889F-ED01C9CC645D}" srcOrd="0" destOrd="0" presId="urn:microsoft.com/office/officeart/2005/8/layout/matrix1"/>
    <dgm:cxn modelId="{A0C23CBA-A3A8-458D-BD5C-F84179A59E84}" srcId="{6CF7A510-2311-492E-8A1E-05871C8D6F48}" destId="{D1E0FAAF-0558-46B9-AAFE-0A1A1F750AD1}" srcOrd="0" destOrd="0" parTransId="{0C7C70C4-DC7D-439F-9D4B-68EAEDBECC49}" sibTransId="{62079F0C-4AEC-4B8C-B2FF-793432123ABE}"/>
    <dgm:cxn modelId="{9FD3B449-CB4E-41ED-8DB5-E7DEE1A08498}" type="presOf" srcId="{264EC356-8278-4526-AFF7-9A6137406E12}" destId="{88E9934E-9A8D-487F-B818-AC69E0BCBC0A}" srcOrd="1" destOrd="0" presId="urn:microsoft.com/office/officeart/2005/8/layout/matrix1"/>
    <dgm:cxn modelId="{A3556375-13D8-4DD8-AC96-EA2EA18B70C1}" type="presOf" srcId="{C3E11EAD-6479-4083-8169-4BA05450A7EF}" destId="{88B40F53-E3EE-4101-A464-DF6B36065996}" srcOrd="1" destOrd="0" presId="urn:microsoft.com/office/officeart/2005/8/layout/matrix1"/>
    <dgm:cxn modelId="{178CDEF0-4423-4FBA-839F-0637837316FC}" type="presOf" srcId="{1FE8E6F8-1D55-47D2-86B2-67575AF92A4A}" destId="{05C0E663-5362-4960-ABBB-A29CF9405938}" srcOrd="1" destOrd="0" presId="urn:microsoft.com/office/officeart/2005/8/layout/matrix1"/>
    <dgm:cxn modelId="{28ED23B6-3FD3-43C7-ABB5-92B5289FD393}" type="presOf" srcId="{082E4801-5B1C-45A3-AD2A-BD5086904CC3}" destId="{02B39E8A-890A-4928-A0EA-81BDB9C8B57B}" srcOrd="1" destOrd="0" presId="urn:microsoft.com/office/officeart/2005/8/layout/matrix1"/>
    <dgm:cxn modelId="{8252AC51-5919-4C32-8CA4-04EBBED3181D}" type="presOf" srcId="{1FE8E6F8-1D55-47D2-86B2-67575AF92A4A}" destId="{537563C4-F957-4FA9-8160-D7BF016A376E}" srcOrd="0" destOrd="0" presId="urn:microsoft.com/office/officeart/2005/8/layout/matrix1"/>
    <dgm:cxn modelId="{E96707DF-D174-49A7-BE8C-D0986FC30A64}" type="presOf" srcId="{C3E11EAD-6479-4083-8169-4BA05450A7EF}" destId="{A6B08DD1-E4BD-46C7-858B-7CFAD58E44DE}" srcOrd="0" destOrd="0" presId="urn:microsoft.com/office/officeart/2005/8/layout/matrix1"/>
    <dgm:cxn modelId="{BD97CE88-0FDC-4F52-97B0-72C4A681CA57}" srcId="{D1E0FAAF-0558-46B9-AAFE-0A1A1F750AD1}" destId="{C3E11EAD-6479-4083-8169-4BA05450A7EF}" srcOrd="3" destOrd="0" parTransId="{BB02ED49-9007-4682-BA5C-4FA07391B1E2}" sibTransId="{434F16E1-467C-4DE2-ADA9-512D118B9E10}"/>
    <dgm:cxn modelId="{81912A56-59D9-4917-85AA-DD4FDBFFE335}" srcId="{D1E0FAAF-0558-46B9-AAFE-0A1A1F750AD1}" destId="{082E4801-5B1C-45A3-AD2A-BD5086904CC3}" srcOrd="0" destOrd="0" parTransId="{853FE5E7-0915-40A8-9491-3F23F543D308}" sibTransId="{634D6822-0894-4ECE-8BBA-76F341AD4116}"/>
    <dgm:cxn modelId="{66C0223A-4A97-4B5C-9303-AC9BD346888D}" type="presOf" srcId="{D1E0FAAF-0558-46B9-AAFE-0A1A1F750AD1}" destId="{889187AC-A0FB-4615-99F0-858F930E98F8}" srcOrd="0" destOrd="0" presId="urn:microsoft.com/office/officeart/2005/8/layout/matrix1"/>
    <dgm:cxn modelId="{73277C6C-5090-4C5B-90EB-250ECE3A4599}" srcId="{D1E0FAAF-0558-46B9-AAFE-0A1A1F750AD1}" destId="{264EC356-8278-4526-AFF7-9A6137406E12}" srcOrd="2" destOrd="0" parTransId="{C77E2D5E-4B88-4DE8-BD01-68A756E877E2}" sibTransId="{BBEDC78F-247A-4822-9F86-95486A64D97A}"/>
    <dgm:cxn modelId="{3904E485-40E1-4621-92C0-25D9E4F67FA8}" type="presOf" srcId="{6CF7A510-2311-492E-8A1E-05871C8D6F48}" destId="{C852F850-052E-4A13-97EA-2748D3109635}" srcOrd="0" destOrd="0" presId="urn:microsoft.com/office/officeart/2005/8/layout/matrix1"/>
    <dgm:cxn modelId="{88CAA847-9BBA-45AC-99CC-F9DBF675B454}" type="presOf" srcId="{264EC356-8278-4526-AFF7-9A6137406E12}" destId="{67152155-C133-4FA8-8854-92D547033C22}" srcOrd="0" destOrd="0" presId="urn:microsoft.com/office/officeart/2005/8/layout/matrix1"/>
    <dgm:cxn modelId="{68B5FD2A-C848-4BC8-9BAC-18BCFFECE122}" srcId="{D1E0FAAF-0558-46B9-AAFE-0A1A1F750AD1}" destId="{1FE8E6F8-1D55-47D2-86B2-67575AF92A4A}" srcOrd="1" destOrd="0" parTransId="{77A0462B-59E3-42D0-B0F5-12B5F0A08166}" sibTransId="{2787FE0E-2B3B-4D5D-8731-D2A6F81D120F}"/>
    <dgm:cxn modelId="{368308C0-6F72-4AB8-B4B2-175A3DF457C6}" type="presParOf" srcId="{C852F850-052E-4A13-97EA-2748D3109635}" destId="{22D1EE9D-B662-4963-A71C-69C8D50120AE}" srcOrd="0" destOrd="0" presId="urn:microsoft.com/office/officeart/2005/8/layout/matrix1"/>
    <dgm:cxn modelId="{4100B174-A9DB-42D8-B8E0-D4BD50CF710F}" type="presParOf" srcId="{22D1EE9D-B662-4963-A71C-69C8D50120AE}" destId="{5EA75EEC-9502-49C8-889F-ED01C9CC645D}" srcOrd="0" destOrd="0" presId="urn:microsoft.com/office/officeart/2005/8/layout/matrix1"/>
    <dgm:cxn modelId="{98436C05-12B1-44A0-B761-6B4F02E529B6}" type="presParOf" srcId="{22D1EE9D-B662-4963-A71C-69C8D50120AE}" destId="{02B39E8A-890A-4928-A0EA-81BDB9C8B57B}" srcOrd="1" destOrd="0" presId="urn:microsoft.com/office/officeart/2005/8/layout/matrix1"/>
    <dgm:cxn modelId="{0F4DEE89-C22A-4581-8042-F25CB1BC3F01}" type="presParOf" srcId="{22D1EE9D-B662-4963-A71C-69C8D50120AE}" destId="{537563C4-F957-4FA9-8160-D7BF016A376E}" srcOrd="2" destOrd="0" presId="urn:microsoft.com/office/officeart/2005/8/layout/matrix1"/>
    <dgm:cxn modelId="{3A320F99-0111-4C66-B07A-A3D48F8C3F31}" type="presParOf" srcId="{22D1EE9D-B662-4963-A71C-69C8D50120AE}" destId="{05C0E663-5362-4960-ABBB-A29CF9405938}" srcOrd="3" destOrd="0" presId="urn:microsoft.com/office/officeart/2005/8/layout/matrix1"/>
    <dgm:cxn modelId="{12363672-69AF-445D-9BD8-6E01CAB7CB26}" type="presParOf" srcId="{22D1EE9D-B662-4963-A71C-69C8D50120AE}" destId="{67152155-C133-4FA8-8854-92D547033C22}" srcOrd="4" destOrd="0" presId="urn:microsoft.com/office/officeart/2005/8/layout/matrix1"/>
    <dgm:cxn modelId="{F3C5AC48-D0A8-45E0-9817-E3B30C4C192B}" type="presParOf" srcId="{22D1EE9D-B662-4963-A71C-69C8D50120AE}" destId="{88E9934E-9A8D-487F-B818-AC69E0BCBC0A}" srcOrd="5" destOrd="0" presId="urn:microsoft.com/office/officeart/2005/8/layout/matrix1"/>
    <dgm:cxn modelId="{A4DDF487-8C8B-4411-8023-1E78CCA05C9D}" type="presParOf" srcId="{22D1EE9D-B662-4963-A71C-69C8D50120AE}" destId="{A6B08DD1-E4BD-46C7-858B-7CFAD58E44DE}" srcOrd="6" destOrd="0" presId="urn:microsoft.com/office/officeart/2005/8/layout/matrix1"/>
    <dgm:cxn modelId="{5392650D-8A7E-4F30-A05D-262880E60D66}" type="presParOf" srcId="{22D1EE9D-B662-4963-A71C-69C8D50120AE}" destId="{88B40F53-E3EE-4101-A464-DF6B36065996}" srcOrd="7" destOrd="0" presId="urn:microsoft.com/office/officeart/2005/8/layout/matrix1"/>
    <dgm:cxn modelId="{778484D2-F846-4AAD-9494-FD3D12B22247}" type="presParOf" srcId="{C852F850-052E-4A13-97EA-2748D3109635}" destId="{889187AC-A0FB-4615-99F0-858F930E98F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ACBF5-71BC-4C66-BC16-EFAB0F47E1CA}">
      <dsp:nvSpPr>
        <dsp:cNvPr id="0" name=""/>
        <dsp:cNvSpPr/>
      </dsp:nvSpPr>
      <dsp:spPr>
        <a:xfrm>
          <a:off x="4469549" y="1722281"/>
          <a:ext cx="269756" cy="823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3954"/>
              </a:lnTo>
              <a:lnTo>
                <a:pt x="269756" y="8239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AAB32E-309D-4891-A8AE-0A7A35F35C57}">
      <dsp:nvSpPr>
        <dsp:cNvPr id="0" name=""/>
        <dsp:cNvSpPr/>
      </dsp:nvSpPr>
      <dsp:spPr>
        <a:xfrm>
          <a:off x="4266206" y="1722281"/>
          <a:ext cx="203342" cy="823954"/>
        </a:xfrm>
        <a:custGeom>
          <a:avLst/>
          <a:gdLst/>
          <a:ahLst/>
          <a:cxnLst/>
          <a:rect l="0" t="0" r="0" b="0"/>
          <a:pathLst>
            <a:path>
              <a:moveTo>
                <a:pt x="203342" y="0"/>
              </a:moveTo>
              <a:lnTo>
                <a:pt x="203342" y="823954"/>
              </a:lnTo>
              <a:lnTo>
                <a:pt x="0" y="8239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E1CCD-1F89-44EE-BB4E-DD3161909DF9}">
      <dsp:nvSpPr>
        <dsp:cNvPr id="0" name=""/>
        <dsp:cNvSpPr/>
      </dsp:nvSpPr>
      <dsp:spPr>
        <a:xfrm>
          <a:off x="4469549" y="1722281"/>
          <a:ext cx="3749152" cy="1658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1137"/>
              </a:lnTo>
              <a:lnTo>
                <a:pt x="3749152" y="1491137"/>
              </a:lnTo>
              <a:lnTo>
                <a:pt x="3749152" y="16584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E791C-2DF7-49DB-BAE6-5850F7A533B1}">
      <dsp:nvSpPr>
        <dsp:cNvPr id="0" name=""/>
        <dsp:cNvSpPr/>
      </dsp:nvSpPr>
      <dsp:spPr>
        <a:xfrm>
          <a:off x="4469549" y="1722281"/>
          <a:ext cx="1891179" cy="1658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1137"/>
              </a:lnTo>
              <a:lnTo>
                <a:pt x="1891179" y="1491137"/>
              </a:lnTo>
              <a:lnTo>
                <a:pt x="1891179" y="16584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FEE8D-3761-4B66-B566-799FBBF734BF}">
      <dsp:nvSpPr>
        <dsp:cNvPr id="0" name=""/>
        <dsp:cNvSpPr/>
      </dsp:nvSpPr>
      <dsp:spPr>
        <a:xfrm>
          <a:off x="4423829" y="1722281"/>
          <a:ext cx="91440" cy="16584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91137"/>
              </a:lnTo>
              <a:lnTo>
                <a:pt x="48515" y="1491137"/>
              </a:lnTo>
              <a:lnTo>
                <a:pt x="48515" y="16584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550F7-A7DC-4853-8970-4B5231E55925}">
      <dsp:nvSpPr>
        <dsp:cNvPr id="0" name=""/>
        <dsp:cNvSpPr/>
      </dsp:nvSpPr>
      <dsp:spPr>
        <a:xfrm>
          <a:off x="2644783" y="1722281"/>
          <a:ext cx="1824765" cy="1658443"/>
        </a:xfrm>
        <a:custGeom>
          <a:avLst/>
          <a:gdLst/>
          <a:ahLst/>
          <a:cxnLst/>
          <a:rect l="0" t="0" r="0" b="0"/>
          <a:pathLst>
            <a:path>
              <a:moveTo>
                <a:pt x="1824765" y="0"/>
              </a:moveTo>
              <a:lnTo>
                <a:pt x="1824765" y="1491137"/>
              </a:lnTo>
              <a:lnTo>
                <a:pt x="0" y="1491137"/>
              </a:lnTo>
              <a:lnTo>
                <a:pt x="0" y="16584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43F84-C567-4776-AE58-3568FD4D6371}">
      <dsp:nvSpPr>
        <dsp:cNvPr id="0" name=""/>
        <dsp:cNvSpPr/>
      </dsp:nvSpPr>
      <dsp:spPr>
        <a:xfrm>
          <a:off x="786810" y="1722281"/>
          <a:ext cx="3682738" cy="1658443"/>
        </a:xfrm>
        <a:custGeom>
          <a:avLst/>
          <a:gdLst/>
          <a:ahLst/>
          <a:cxnLst/>
          <a:rect l="0" t="0" r="0" b="0"/>
          <a:pathLst>
            <a:path>
              <a:moveTo>
                <a:pt x="3682738" y="0"/>
              </a:moveTo>
              <a:lnTo>
                <a:pt x="3682738" y="1491137"/>
              </a:lnTo>
              <a:lnTo>
                <a:pt x="0" y="1491137"/>
              </a:lnTo>
              <a:lnTo>
                <a:pt x="0" y="16584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EB8F3-6BBB-4E68-89D0-81737B806AF3}">
      <dsp:nvSpPr>
        <dsp:cNvPr id="0" name=""/>
        <dsp:cNvSpPr/>
      </dsp:nvSpPr>
      <dsp:spPr>
        <a:xfrm>
          <a:off x="3777112" y="1005255"/>
          <a:ext cx="1384873" cy="717026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11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 smtClean="0"/>
            <a:t>CPG Chairman</a:t>
          </a:r>
          <a:endParaRPr lang="de-DE" sz="1500" b="1" kern="1200" dirty="0"/>
        </a:p>
      </dsp:txBody>
      <dsp:txXfrm>
        <a:off x="3777112" y="1005255"/>
        <a:ext cx="1384873" cy="717026"/>
      </dsp:txXfrm>
    </dsp:sp>
    <dsp:sp modelId="{C3392896-4CE6-4F56-8245-F8E621886079}">
      <dsp:nvSpPr>
        <dsp:cNvPr id="0" name=""/>
        <dsp:cNvSpPr/>
      </dsp:nvSpPr>
      <dsp:spPr>
        <a:xfrm>
          <a:off x="3876857" y="1504765"/>
          <a:ext cx="1379213" cy="3820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Alexander Kühn</a:t>
          </a:r>
          <a:endParaRPr lang="de-DE" sz="1400" kern="1200" dirty="0"/>
        </a:p>
      </dsp:txBody>
      <dsp:txXfrm>
        <a:off x="3876857" y="1504765"/>
        <a:ext cx="1379213" cy="382084"/>
      </dsp:txXfrm>
    </dsp:sp>
    <dsp:sp modelId="{A146AB74-C97F-4ABD-8521-467A219F42C1}">
      <dsp:nvSpPr>
        <dsp:cNvPr id="0" name=""/>
        <dsp:cNvSpPr/>
      </dsp:nvSpPr>
      <dsp:spPr>
        <a:xfrm>
          <a:off x="94374" y="3380724"/>
          <a:ext cx="1384873" cy="717026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11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 smtClean="0"/>
            <a:t>PTA</a:t>
          </a:r>
          <a:br>
            <a:rPr lang="de-DE" sz="1500" b="1" kern="1200" dirty="0" smtClean="0"/>
          </a:br>
          <a:r>
            <a:rPr lang="de-DE" sz="1500" b="1" kern="1200" dirty="0" smtClean="0"/>
            <a:t>Science &amp; </a:t>
          </a:r>
          <a:r>
            <a:rPr lang="de-DE" sz="1500" b="1" kern="1200" dirty="0" err="1" smtClean="0"/>
            <a:t>Regulatory</a:t>
          </a:r>
          <a:endParaRPr lang="de-DE" sz="1500" b="1" kern="1200" dirty="0"/>
        </a:p>
      </dsp:txBody>
      <dsp:txXfrm>
        <a:off x="94374" y="3380724"/>
        <a:ext cx="1384873" cy="717026"/>
      </dsp:txXfrm>
    </dsp:sp>
    <dsp:sp modelId="{3F4AF41F-9533-4F97-A02D-D538C6FFD45A}">
      <dsp:nvSpPr>
        <dsp:cNvPr id="0" name=""/>
        <dsp:cNvSpPr/>
      </dsp:nvSpPr>
      <dsp:spPr>
        <a:xfrm>
          <a:off x="371348" y="3997908"/>
          <a:ext cx="1246385" cy="2390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 smtClean="0"/>
            <a:t>Gerlof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Osinga</a:t>
          </a:r>
          <a:endParaRPr lang="de-DE" sz="1400" kern="1200" dirty="0"/>
        </a:p>
      </dsp:txBody>
      <dsp:txXfrm>
        <a:off x="371348" y="3997908"/>
        <a:ext cx="1246385" cy="239008"/>
      </dsp:txXfrm>
    </dsp:sp>
    <dsp:sp modelId="{45D45037-2C3B-4D48-86D2-B5CF240388B2}">
      <dsp:nvSpPr>
        <dsp:cNvPr id="0" name=""/>
        <dsp:cNvSpPr/>
      </dsp:nvSpPr>
      <dsp:spPr>
        <a:xfrm>
          <a:off x="1952346" y="3380724"/>
          <a:ext cx="1384873" cy="717026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11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 smtClean="0"/>
            <a:t>PTB</a:t>
          </a:r>
          <a:br>
            <a:rPr lang="de-DE" sz="1500" b="1" kern="1200" dirty="0" smtClean="0"/>
          </a:br>
          <a:r>
            <a:rPr lang="de-DE" sz="1500" b="1" kern="1200" dirty="0" err="1" smtClean="0"/>
            <a:t>Satellite</a:t>
          </a:r>
          <a:endParaRPr lang="de-DE" sz="1500" b="1" kern="1200" dirty="0"/>
        </a:p>
      </dsp:txBody>
      <dsp:txXfrm>
        <a:off x="1952346" y="3380724"/>
        <a:ext cx="1384873" cy="717026"/>
      </dsp:txXfrm>
    </dsp:sp>
    <dsp:sp modelId="{BF2806CF-70ED-4C31-9758-591658A3742E}">
      <dsp:nvSpPr>
        <dsp:cNvPr id="0" name=""/>
        <dsp:cNvSpPr/>
      </dsp:nvSpPr>
      <dsp:spPr>
        <a:xfrm>
          <a:off x="2267747" y="3984889"/>
          <a:ext cx="1246385" cy="414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Stanislava </a:t>
          </a:r>
          <a:r>
            <a:rPr lang="de-DE" sz="1400" kern="1200" dirty="0" err="1" smtClean="0"/>
            <a:t>Tereshchenko</a:t>
          </a:r>
          <a:endParaRPr lang="de-DE" sz="1400" kern="1200" dirty="0"/>
        </a:p>
      </dsp:txBody>
      <dsp:txXfrm>
        <a:off x="2267747" y="3984889"/>
        <a:ext cx="1246385" cy="414350"/>
      </dsp:txXfrm>
    </dsp:sp>
    <dsp:sp modelId="{B307A0FD-611D-40DC-8326-FF66EF2AC409}">
      <dsp:nvSpPr>
        <dsp:cNvPr id="0" name=""/>
        <dsp:cNvSpPr/>
      </dsp:nvSpPr>
      <dsp:spPr>
        <a:xfrm>
          <a:off x="3779907" y="3380724"/>
          <a:ext cx="1384873" cy="717026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11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 smtClean="0"/>
            <a:t>PTC</a:t>
          </a:r>
          <a:br>
            <a:rPr lang="de-DE" sz="1500" b="1" kern="1200" dirty="0" smtClean="0"/>
          </a:br>
          <a:r>
            <a:rPr lang="de-DE" sz="1500" b="1" kern="1200" dirty="0" smtClean="0"/>
            <a:t>Maritime, </a:t>
          </a:r>
          <a:r>
            <a:rPr lang="de-DE" sz="1500" b="1" kern="1200" dirty="0" err="1" smtClean="0"/>
            <a:t>Aeronautical</a:t>
          </a:r>
          <a:endParaRPr lang="de-DE" sz="1500" b="1" kern="1200" dirty="0"/>
        </a:p>
      </dsp:txBody>
      <dsp:txXfrm>
        <a:off x="3779907" y="3380724"/>
        <a:ext cx="1384873" cy="717026"/>
      </dsp:txXfrm>
    </dsp:sp>
    <dsp:sp modelId="{A7A30D07-E23D-4AEB-857D-664060BCBC37}">
      <dsp:nvSpPr>
        <dsp:cNvPr id="0" name=""/>
        <dsp:cNvSpPr/>
      </dsp:nvSpPr>
      <dsp:spPr>
        <a:xfrm>
          <a:off x="4067950" y="4033914"/>
          <a:ext cx="1246385" cy="2390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Martin Weber</a:t>
          </a:r>
          <a:endParaRPr lang="de-DE" sz="1500" kern="1200" dirty="0"/>
        </a:p>
      </dsp:txBody>
      <dsp:txXfrm>
        <a:off x="4067950" y="4033914"/>
        <a:ext cx="1246385" cy="239008"/>
      </dsp:txXfrm>
    </dsp:sp>
    <dsp:sp modelId="{DADF2133-37AD-4844-BAD0-1D83C1901FC8}">
      <dsp:nvSpPr>
        <dsp:cNvPr id="0" name=""/>
        <dsp:cNvSpPr/>
      </dsp:nvSpPr>
      <dsp:spPr>
        <a:xfrm>
          <a:off x="5668292" y="3380724"/>
          <a:ext cx="1384873" cy="717026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11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 smtClean="0"/>
            <a:t>PTD</a:t>
          </a:r>
          <a:br>
            <a:rPr lang="de-DE" sz="1500" b="1" kern="1200" dirty="0" smtClean="0"/>
          </a:br>
          <a:r>
            <a:rPr lang="de-DE" sz="1500" b="1" kern="1200" dirty="0" smtClean="0"/>
            <a:t>Land Mobil &amp; Amateur</a:t>
          </a:r>
          <a:endParaRPr lang="de-DE" sz="1500" b="1" kern="1200" dirty="0"/>
        </a:p>
      </dsp:txBody>
      <dsp:txXfrm>
        <a:off x="5668292" y="3380724"/>
        <a:ext cx="1384873" cy="717026"/>
      </dsp:txXfrm>
    </dsp:sp>
    <dsp:sp modelId="{D93841AF-133A-4EF7-B8CF-2B081B5E3309}">
      <dsp:nvSpPr>
        <dsp:cNvPr id="0" name=""/>
        <dsp:cNvSpPr/>
      </dsp:nvSpPr>
      <dsp:spPr>
        <a:xfrm>
          <a:off x="5945267" y="4026846"/>
          <a:ext cx="1246385" cy="4300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Alexandre </a:t>
          </a:r>
          <a:r>
            <a:rPr lang="de-DE" sz="1400" kern="1200" dirty="0" err="1" smtClean="0"/>
            <a:t>Kholod</a:t>
          </a:r>
          <a:endParaRPr lang="de-DE" sz="1400" kern="1200" dirty="0"/>
        </a:p>
      </dsp:txBody>
      <dsp:txXfrm>
        <a:off x="5945267" y="4026846"/>
        <a:ext cx="1246385" cy="430012"/>
      </dsp:txXfrm>
    </dsp:sp>
    <dsp:sp modelId="{BFD51D6C-28AD-4EC0-AB81-DE9B496BF178}">
      <dsp:nvSpPr>
        <dsp:cNvPr id="0" name=""/>
        <dsp:cNvSpPr/>
      </dsp:nvSpPr>
      <dsp:spPr>
        <a:xfrm>
          <a:off x="7526265" y="3380724"/>
          <a:ext cx="1384873" cy="717026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11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 smtClean="0"/>
            <a:t>ECC PT1</a:t>
          </a:r>
          <a:br>
            <a:rPr lang="de-DE" sz="1500" b="1" kern="1200" dirty="0" smtClean="0"/>
          </a:br>
          <a:r>
            <a:rPr lang="de-DE" sz="1500" b="1" kern="1200" dirty="0" smtClean="0"/>
            <a:t>IMT2020</a:t>
          </a:r>
          <a:endParaRPr lang="de-DE" sz="1500" b="1" kern="1200" dirty="0"/>
        </a:p>
      </dsp:txBody>
      <dsp:txXfrm>
        <a:off x="7526265" y="3380724"/>
        <a:ext cx="1384873" cy="717026"/>
      </dsp:txXfrm>
    </dsp:sp>
    <dsp:sp modelId="{CB765477-52A7-455F-9CF9-FEFD6C40DBC2}">
      <dsp:nvSpPr>
        <dsp:cNvPr id="0" name=""/>
        <dsp:cNvSpPr/>
      </dsp:nvSpPr>
      <dsp:spPr>
        <a:xfrm>
          <a:off x="7803239" y="4001825"/>
          <a:ext cx="1246385" cy="2390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Steve Green</a:t>
          </a:r>
          <a:endParaRPr lang="de-DE" sz="1600" kern="1200" dirty="0"/>
        </a:p>
      </dsp:txBody>
      <dsp:txXfrm>
        <a:off x="7803239" y="4001825"/>
        <a:ext cx="1246385" cy="239008"/>
      </dsp:txXfrm>
    </dsp:sp>
    <dsp:sp modelId="{6F4DFA7D-116B-4AA9-B18F-DCE2059521FF}">
      <dsp:nvSpPr>
        <dsp:cNvPr id="0" name=""/>
        <dsp:cNvSpPr/>
      </dsp:nvSpPr>
      <dsp:spPr>
        <a:xfrm>
          <a:off x="2881333" y="2187723"/>
          <a:ext cx="1384873" cy="717026"/>
        </a:xfrm>
        <a:prstGeom prst="rect">
          <a:avLst/>
        </a:prstGeom>
        <a:solidFill>
          <a:srgbClr val="887F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11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 smtClean="0"/>
            <a:t>Technical </a:t>
          </a:r>
          <a:r>
            <a:rPr lang="de-DE" sz="1500" b="1" kern="1200" dirty="0" err="1" smtClean="0"/>
            <a:t>Secretary</a:t>
          </a:r>
          <a:endParaRPr lang="de-DE" sz="1500" b="1" kern="1200" dirty="0"/>
        </a:p>
      </dsp:txBody>
      <dsp:txXfrm>
        <a:off x="2881333" y="2187723"/>
        <a:ext cx="1384873" cy="717026"/>
      </dsp:txXfrm>
    </dsp:sp>
    <dsp:sp modelId="{09C2D685-5E90-4773-958D-FAF7D9F33DA2}">
      <dsp:nvSpPr>
        <dsp:cNvPr id="0" name=""/>
        <dsp:cNvSpPr/>
      </dsp:nvSpPr>
      <dsp:spPr>
        <a:xfrm>
          <a:off x="3158307" y="2745409"/>
          <a:ext cx="1246385" cy="2390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Karsten </a:t>
          </a:r>
          <a:r>
            <a:rPr lang="de-DE" sz="1200" kern="1200" dirty="0" err="1" smtClean="0"/>
            <a:t>Buckwitz</a:t>
          </a:r>
          <a:endParaRPr lang="de-DE" sz="1200" kern="1200" dirty="0"/>
        </a:p>
      </dsp:txBody>
      <dsp:txXfrm>
        <a:off x="3158307" y="2745409"/>
        <a:ext cx="1246385" cy="239008"/>
      </dsp:txXfrm>
    </dsp:sp>
    <dsp:sp modelId="{4F131E46-9BBE-43DB-8CEB-175726069E16}">
      <dsp:nvSpPr>
        <dsp:cNvPr id="0" name=""/>
        <dsp:cNvSpPr/>
      </dsp:nvSpPr>
      <dsp:spPr>
        <a:xfrm>
          <a:off x="4739306" y="2187723"/>
          <a:ext cx="1384873" cy="71702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11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 err="1" smtClean="0"/>
            <a:t>Vice</a:t>
          </a:r>
          <a:r>
            <a:rPr lang="de-DE" sz="1500" b="1" kern="1200" dirty="0" smtClean="0"/>
            <a:t> Chairman</a:t>
          </a:r>
          <a:endParaRPr lang="de-DE" sz="1500" b="1" kern="1200" dirty="0"/>
        </a:p>
      </dsp:txBody>
      <dsp:txXfrm>
        <a:off x="4739306" y="2187723"/>
        <a:ext cx="1384873" cy="717026"/>
      </dsp:txXfrm>
    </dsp:sp>
    <dsp:sp modelId="{F208077A-7A50-43DA-AE8C-E59F95BEE961}">
      <dsp:nvSpPr>
        <dsp:cNvPr id="0" name=""/>
        <dsp:cNvSpPr/>
      </dsp:nvSpPr>
      <dsp:spPr>
        <a:xfrm>
          <a:off x="5076057" y="2683715"/>
          <a:ext cx="1126832" cy="3623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err="1" smtClean="0"/>
            <a:t>Gerlof</a:t>
          </a:r>
          <a:r>
            <a:rPr lang="de-DE" sz="1100" kern="1200" dirty="0" smtClean="0"/>
            <a:t> </a:t>
          </a:r>
          <a:r>
            <a:rPr lang="de-DE" sz="1100" kern="1200" dirty="0" err="1" smtClean="0"/>
            <a:t>Osinga</a:t>
          </a:r>
          <a:r>
            <a:rPr lang="de-DE" sz="1100" kern="1200" dirty="0" smtClean="0"/>
            <a:t> </a:t>
          </a:r>
          <a:br>
            <a:rPr lang="de-DE" sz="1100" kern="1200" dirty="0" smtClean="0"/>
          </a:br>
          <a:r>
            <a:rPr lang="de-DE" sz="1100" kern="1200" dirty="0" smtClean="0"/>
            <a:t>Alexandre </a:t>
          </a:r>
          <a:r>
            <a:rPr lang="de-DE" sz="1100" kern="1200" dirty="0" err="1" smtClean="0"/>
            <a:t>Vallet</a:t>
          </a:r>
          <a:endParaRPr lang="de-DE" sz="1100" kern="1200" dirty="0" smtClean="0"/>
        </a:p>
      </dsp:txBody>
      <dsp:txXfrm>
        <a:off x="5076057" y="2683715"/>
        <a:ext cx="1126832" cy="362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75EEC-9502-49C8-889F-ED01C9CC645D}">
      <dsp:nvSpPr>
        <dsp:cNvPr id="0" name=""/>
        <dsp:cNvSpPr/>
      </dsp:nvSpPr>
      <dsp:spPr>
        <a:xfrm rot="16200000">
          <a:off x="1002354" y="-1002354"/>
          <a:ext cx="2338691" cy="43434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400" kern="1200" dirty="0" smtClean="0">
              <a:solidFill>
                <a:schemeClr val="bg1">
                  <a:lumMod val="65000"/>
                </a:schemeClr>
              </a:solidFill>
            </a:rPr>
            <a:t>Mobile</a:t>
          </a:r>
          <a:endParaRPr lang="de-DE" sz="4400" kern="1200" dirty="0">
            <a:solidFill>
              <a:schemeClr val="bg1">
                <a:lumMod val="65000"/>
              </a:schemeClr>
            </a:solidFill>
          </a:endParaRPr>
        </a:p>
      </dsp:txBody>
      <dsp:txXfrm rot="5400000">
        <a:off x="-1" y="1"/>
        <a:ext cx="4343400" cy="1754018"/>
      </dsp:txXfrm>
    </dsp:sp>
    <dsp:sp modelId="{537563C4-F957-4FA9-8160-D7BF016A376E}">
      <dsp:nvSpPr>
        <dsp:cNvPr id="0" name=""/>
        <dsp:cNvSpPr/>
      </dsp:nvSpPr>
      <dsp:spPr>
        <a:xfrm>
          <a:off x="4343400" y="0"/>
          <a:ext cx="4343400" cy="2338691"/>
        </a:xfrm>
        <a:prstGeom prst="round1Rect">
          <a:avLst/>
        </a:prstGeom>
        <a:gradFill rotWithShape="0">
          <a:gsLst>
            <a:gs pos="0">
              <a:schemeClr val="accent2">
                <a:hueOff val="-4800000"/>
                <a:satOff val="-16668"/>
                <a:lumOff val="20000"/>
                <a:alphaOff val="0"/>
                <a:tint val="50000"/>
                <a:satMod val="300000"/>
              </a:schemeClr>
            </a:gs>
            <a:gs pos="35000">
              <a:schemeClr val="accent2">
                <a:hueOff val="-4800000"/>
                <a:satOff val="-16668"/>
                <a:lumOff val="20000"/>
                <a:alphaOff val="0"/>
                <a:tint val="37000"/>
                <a:satMod val="300000"/>
              </a:schemeClr>
            </a:gs>
            <a:gs pos="100000">
              <a:schemeClr val="accent2">
                <a:hueOff val="-4800000"/>
                <a:satOff val="-16668"/>
                <a:lumOff val="200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400" kern="1200" dirty="0" smtClean="0">
              <a:solidFill>
                <a:schemeClr val="bg1">
                  <a:lumMod val="65000"/>
                </a:schemeClr>
              </a:solidFill>
            </a:rPr>
            <a:t>Science</a:t>
          </a:r>
          <a:endParaRPr lang="de-DE" sz="44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4343400" y="0"/>
        <a:ext cx="4343400" cy="1754018"/>
      </dsp:txXfrm>
    </dsp:sp>
    <dsp:sp modelId="{67152155-C133-4FA8-8854-92D547033C22}">
      <dsp:nvSpPr>
        <dsp:cNvPr id="0" name=""/>
        <dsp:cNvSpPr/>
      </dsp:nvSpPr>
      <dsp:spPr>
        <a:xfrm rot="10800000">
          <a:off x="0" y="2338691"/>
          <a:ext cx="4343400" cy="2338691"/>
        </a:xfrm>
        <a:prstGeom prst="round1Rect">
          <a:avLst/>
        </a:prstGeom>
        <a:gradFill rotWithShape="0">
          <a:gsLst>
            <a:gs pos="0">
              <a:schemeClr val="accent2">
                <a:hueOff val="-9600000"/>
                <a:satOff val="-33335"/>
                <a:lumOff val="40001"/>
                <a:alphaOff val="0"/>
                <a:tint val="50000"/>
                <a:satMod val="300000"/>
              </a:schemeClr>
            </a:gs>
            <a:gs pos="35000">
              <a:schemeClr val="accent2">
                <a:hueOff val="-9600000"/>
                <a:satOff val="-33335"/>
                <a:lumOff val="4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9600000"/>
                <a:satOff val="-33335"/>
                <a:lumOff val="4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400" kern="1200" dirty="0" err="1" smtClean="0">
              <a:solidFill>
                <a:schemeClr val="bg1">
                  <a:lumMod val="65000"/>
                </a:schemeClr>
              </a:solidFill>
            </a:rPr>
            <a:t>Satellite</a:t>
          </a:r>
          <a:endParaRPr lang="de-DE" sz="4400" kern="1200" dirty="0">
            <a:solidFill>
              <a:schemeClr val="bg1">
                <a:lumMod val="65000"/>
              </a:schemeClr>
            </a:solidFill>
          </a:endParaRPr>
        </a:p>
      </dsp:txBody>
      <dsp:txXfrm rot="10800000">
        <a:off x="0" y="2923364"/>
        <a:ext cx="4343400" cy="1754018"/>
      </dsp:txXfrm>
    </dsp:sp>
    <dsp:sp modelId="{A6B08DD1-E4BD-46C7-858B-7CFAD58E44DE}">
      <dsp:nvSpPr>
        <dsp:cNvPr id="0" name=""/>
        <dsp:cNvSpPr/>
      </dsp:nvSpPr>
      <dsp:spPr>
        <a:xfrm rot="5400000">
          <a:off x="5345754" y="1336337"/>
          <a:ext cx="2338691" cy="4343400"/>
        </a:xfrm>
        <a:prstGeom prst="round1Rect">
          <a:avLst/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tint val="50000"/>
                <a:satMod val="300000"/>
              </a:schemeClr>
            </a:gs>
            <a:gs pos="35000">
              <a:schemeClr val="accent2">
                <a:hueOff val="-14400000"/>
                <a:satOff val="-50003"/>
                <a:lumOff val="6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400" kern="1200" dirty="0" err="1" smtClean="0">
              <a:solidFill>
                <a:schemeClr val="bg1">
                  <a:lumMod val="65000"/>
                </a:schemeClr>
              </a:solidFill>
            </a:rPr>
            <a:t>Miscelanous</a:t>
          </a:r>
          <a:endParaRPr lang="de-DE" sz="4400" kern="1200" dirty="0">
            <a:solidFill>
              <a:schemeClr val="bg1">
                <a:lumMod val="65000"/>
              </a:schemeClr>
            </a:solidFill>
          </a:endParaRPr>
        </a:p>
      </dsp:txBody>
      <dsp:txXfrm rot="-5400000">
        <a:off x="4343399" y="2923364"/>
        <a:ext cx="4343400" cy="1754018"/>
      </dsp:txXfrm>
    </dsp:sp>
    <dsp:sp modelId="{889187AC-A0FB-4615-99F0-858F930E98F8}">
      <dsp:nvSpPr>
        <dsp:cNvPr id="0" name=""/>
        <dsp:cNvSpPr/>
      </dsp:nvSpPr>
      <dsp:spPr>
        <a:xfrm>
          <a:off x="3040380" y="1754018"/>
          <a:ext cx="2606040" cy="1169345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400" b="1" kern="1200" smtClean="0">
              <a:solidFill>
                <a:schemeClr val="bg1">
                  <a:lumMod val="75000"/>
                </a:schemeClr>
              </a:solidFill>
            </a:rPr>
            <a:t>WRC-19</a:t>
          </a:r>
          <a:endParaRPr lang="de-DE" sz="44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3097463" y="1811101"/>
        <a:ext cx="2491874" cy="1055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706"/>
            <a:ext cx="5438775" cy="44661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0218"/>
            <a:ext cx="2946400" cy="496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DD3F07-E716-479C-BF74-2C45CF5E5E3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40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D3F07-E716-479C-BF74-2C45CF5E5E37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51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A964A-920E-40F7-9366-060E1A8981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C5E86-FE6A-46A7-8B38-B62C3528CEE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63302-0252-46E0-87B7-C66A3E6A61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69148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B57F3-DB36-42C9-AC6D-6CD5F12F256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520E5-5107-4441-A854-E037CDC9B69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89D9-AE48-4593-AA47-D2A7BEBAEF6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B87EB-6C0D-47A3-9BDE-AE2BD71842E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12E54-D77D-4F0C-A8F5-AB60F7DE251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C86A7-9DBF-485D-8523-E04D0AF575E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8B038-1226-4DE5-A827-C43E652525D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13FD6-D8E1-4257-BFA0-CE2D279F6BB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8720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89E737-34A7-4700-B195-7C343D0D7EA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21"/>
          <a:stretch/>
        </p:blipFill>
        <p:spPr>
          <a:xfrm>
            <a:off x="7128284" y="169573"/>
            <a:ext cx="1691680" cy="6671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ept.org/Documents/cpg/35698/cpg-17-adm15r1_cpg-meeting-schedule" TargetMode="External"/><Relationship Id="rId3" Type="http://schemas.openxmlformats.org/officeDocument/2006/relationships/hyperlink" Target="http://www.cept.org/ecc/groups/ecc/cpg" TargetMode="External"/><Relationship Id="rId7" Type="http://schemas.openxmlformats.org/officeDocument/2006/relationships/hyperlink" Target="http://www.cept.org/ecc/groups/ecc/cpg/page/cept-briefs-and-ecps-for-wrc-19" TargetMode="External"/><Relationship Id="rId2" Type="http://schemas.openxmlformats.org/officeDocument/2006/relationships/hyperlink" Target="http://www.cept.org/ec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pt.org/ecc/groups/ecc/cpg/page/list-of-cept-coordinators-wrc-19/" TargetMode="External"/><Relationship Id="rId5" Type="http://schemas.openxmlformats.org/officeDocument/2006/relationships/hyperlink" Target="http://www.cept.org/ecc/groups/ecc/ecc-pt1" TargetMode="External"/><Relationship Id="rId4" Type="http://schemas.openxmlformats.org/officeDocument/2006/relationships/hyperlink" Target="https://cept.org/files/4200/CPG%20role%20in%20WRC%20preparation%20process%2011oct1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902"/>
            <a:ext cx="9144000" cy="687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991420" y="2813026"/>
            <a:ext cx="5889625" cy="1296144"/>
          </a:xfrm>
        </p:spPr>
        <p:txBody>
          <a:bodyPr/>
          <a:lstStyle/>
          <a:p>
            <a:pPr algn="r" eaLnBrk="1" hangingPunct="1"/>
            <a:r>
              <a:rPr lang="fr-FR" sz="3600" b="1" dirty="0" smtClean="0">
                <a:solidFill>
                  <a:srgbClr val="887F6E"/>
                </a:solidFill>
              </a:rPr>
              <a:t>CEPT </a:t>
            </a:r>
            <a:r>
              <a:rPr lang="fr-FR" sz="3600" b="1" dirty="0" err="1" smtClean="0">
                <a:solidFill>
                  <a:srgbClr val="887F6E"/>
                </a:solidFill>
              </a:rPr>
              <a:t>views</a:t>
            </a:r>
            <a:r>
              <a:rPr lang="fr-FR" sz="3600" b="1" dirty="0" smtClean="0">
                <a:solidFill>
                  <a:srgbClr val="887F6E"/>
                </a:solidFill>
              </a:rPr>
              <a:t> on WRC-19</a:t>
            </a:r>
            <a:endParaRPr lang="fr-FR" sz="3600" b="1" dirty="0">
              <a:solidFill>
                <a:srgbClr val="887F6E"/>
              </a:solidFill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366295"/>
            <a:ext cx="6696967" cy="1150937"/>
          </a:xfrm>
        </p:spPr>
        <p:txBody>
          <a:bodyPr/>
          <a:lstStyle/>
          <a:p>
            <a:pPr algn="r" eaLnBrk="1" hangingPunct="1"/>
            <a:r>
              <a:rPr lang="de-DE" sz="2000" b="1" dirty="0" smtClean="0">
                <a:solidFill>
                  <a:srgbClr val="FF0000"/>
                </a:solidFill>
              </a:rPr>
              <a:t>Alexander Kühn</a:t>
            </a:r>
            <a:r>
              <a:rPr lang="de-DE" sz="1800" b="1" dirty="0" smtClean="0">
                <a:solidFill>
                  <a:srgbClr val="FF0000"/>
                </a:solidFill>
              </a:rPr>
              <a:t/>
            </a:r>
            <a:br>
              <a:rPr lang="de-DE" sz="1800" b="1" dirty="0" smtClean="0">
                <a:solidFill>
                  <a:srgbClr val="FF0000"/>
                </a:solidFill>
              </a:rPr>
            </a:br>
            <a:r>
              <a:rPr lang="de-DE" sz="1800" b="1" dirty="0" smtClean="0">
                <a:solidFill>
                  <a:srgbClr val="FF0000"/>
                </a:solidFill>
              </a:rPr>
              <a:t>Chairman ECC CPG19</a:t>
            </a:r>
            <a:endParaRPr lang="fr-FR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164" y="3524793"/>
            <a:ext cx="732563" cy="9773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CPG Organisation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499395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73016"/>
            <a:ext cx="731604" cy="976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244" y="3501008"/>
            <a:ext cx="712761" cy="1005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13111"/>
            <a:ext cx="746163" cy="995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01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1400" dirty="0"/>
          </a:p>
          <a:p>
            <a:pPr>
              <a:spcBef>
                <a:spcPct val="0"/>
              </a:spcBef>
              <a:buClr>
                <a:srgbClr val="C00000"/>
              </a:buClr>
            </a:pPr>
            <a:r>
              <a:rPr lang="en-GB" b="1" dirty="0"/>
              <a:t>For both, WRC-19 and the RA-19:</a:t>
            </a:r>
          </a:p>
          <a:p>
            <a:pPr>
              <a:spcBef>
                <a:spcPct val="0"/>
              </a:spcBef>
              <a:buClr>
                <a:srgbClr val="C00000"/>
              </a:buClr>
            </a:pPr>
            <a:endParaRPr lang="en-GB" b="1" dirty="0"/>
          </a:p>
          <a:p>
            <a:pPr>
              <a:spcBef>
                <a:spcPct val="0"/>
              </a:spcBef>
              <a:buClr>
                <a:srgbClr val="C00000"/>
              </a:buClr>
            </a:pPr>
            <a:r>
              <a:rPr lang="en-GB" b="1" dirty="0"/>
              <a:t>European Common Proposals (ECPs)</a:t>
            </a:r>
          </a:p>
          <a:p>
            <a:pPr lvl="1">
              <a:spcBef>
                <a:spcPct val="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dirty="0"/>
              <a:t>At least 10 administrations in support</a:t>
            </a:r>
          </a:p>
          <a:p>
            <a:pPr lvl="1">
              <a:spcBef>
                <a:spcPct val="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dirty="0"/>
              <a:t>No more than 6 opposing – as a general guideline</a:t>
            </a:r>
          </a:p>
          <a:p>
            <a:pPr lvl="1">
              <a:spcBef>
                <a:spcPct val="0"/>
              </a:spcBef>
              <a:buClr>
                <a:srgbClr val="C00000"/>
              </a:buClr>
              <a:buFont typeface="Arial" charset="0"/>
              <a:buChar char="•"/>
            </a:pPr>
            <a:endParaRPr lang="en-GB" b="1" dirty="0"/>
          </a:p>
          <a:p>
            <a:pPr>
              <a:spcBef>
                <a:spcPct val="0"/>
              </a:spcBef>
              <a:buClr>
                <a:srgbClr val="C00000"/>
              </a:buClr>
            </a:pPr>
            <a:r>
              <a:rPr lang="en-GB" b="1" dirty="0"/>
              <a:t>CEPT Briefs</a:t>
            </a:r>
          </a:p>
          <a:p>
            <a:pPr lvl="1">
              <a:spcBef>
                <a:spcPct val="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dirty="0"/>
              <a:t>Describe each agenda item</a:t>
            </a:r>
          </a:p>
          <a:p>
            <a:pPr lvl="1">
              <a:spcBef>
                <a:spcPct val="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dirty="0"/>
              <a:t>Contains the CEPT view – agreed by consensus at each stage</a:t>
            </a:r>
          </a:p>
          <a:p>
            <a:pPr lvl="1">
              <a:spcBef>
                <a:spcPct val="0"/>
              </a:spcBef>
              <a:buClr>
                <a:srgbClr val="C00000"/>
              </a:buClr>
              <a:buFont typeface="Arial" charset="0"/>
              <a:buChar char="•"/>
            </a:pPr>
            <a:endParaRPr lang="en-GB" dirty="0"/>
          </a:p>
          <a:p>
            <a:pPr>
              <a:spcBef>
                <a:spcPct val="0"/>
              </a:spcBef>
              <a:buClr>
                <a:srgbClr val="C00000"/>
              </a:buClr>
            </a:pPr>
            <a:r>
              <a:rPr lang="en-GB" b="1" dirty="0"/>
              <a:t>CEPT co-ordination in ITU-R meetings</a:t>
            </a:r>
          </a:p>
          <a:p>
            <a:pPr lvl="1">
              <a:spcBef>
                <a:spcPct val="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dirty="0"/>
              <a:t>Agreed contributions (also for non-WRC issues)</a:t>
            </a:r>
          </a:p>
          <a:p>
            <a:pPr lvl="1">
              <a:spcBef>
                <a:spcPct val="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dirty="0"/>
              <a:t>Co-ordination on lines to take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800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sz="5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6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fr-FR" sz="6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CPG19 </a:t>
            </a:r>
            <a:r>
              <a:rPr lang="en-US" dirty="0"/>
              <a:t>Deliverables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General </a:t>
            </a:r>
            <a:r>
              <a:rPr lang="de-DE" dirty="0" err="1" smtClean="0"/>
              <a:t>objectives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36812"/>
            <a:ext cx="8229600" cy="4525963"/>
          </a:xfrm>
        </p:spPr>
        <p:txBody>
          <a:bodyPr/>
          <a:lstStyle/>
          <a:p>
            <a:r>
              <a:rPr lang="de-DE" dirty="0"/>
              <a:t>WRC-19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update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international </a:t>
            </a:r>
            <a:r>
              <a:rPr lang="de-DE" dirty="0" err="1"/>
              <a:t>radio</a:t>
            </a:r>
            <a:r>
              <a:rPr lang="de-DE" dirty="0"/>
              <a:t> </a:t>
            </a:r>
            <a:r>
              <a:rPr lang="de-DE" dirty="0" err="1"/>
              <a:t>spectrum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 smtClean="0"/>
              <a:t>!</a:t>
            </a:r>
          </a:p>
          <a:p>
            <a:endParaRPr lang="de-DE" dirty="0" smtClean="0"/>
          </a:p>
          <a:p>
            <a:r>
              <a:rPr lang="de-DE" dirty="0" smtClean="0"/>
              <a:t>Work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WRC-19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defined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Agenda!</a:t>
            </a:r>
          </a:p>
          <a:p>
            <a:endParaRPr lang="de-DE" dirty="0"/>
          </a:p>
          <a:p>
            <a:r>
              <a:rPr lang="de-DE" dirty="0" smtClean="0"/>
              <a:t>WRC-19 will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chance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</a:t>
            </a:r>
            <a:r>
              <a:rPr lang="de-DE" dirty="0" err="1" smtClean="0"/>
              <a:t>unique</a:t>
            </a:r>
            <a:r>
              <a:rPr lang="de-DE" dirty="0" smtClean="0"/>
              <a:t> </a:t>
            </a:r>
            <a:r>
              <a:rPr lang="de-DE" dirty="0" err="1" smtClean="0"/>
              <a:t>opportunities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innovative </a:t>
            </a:r>
            <a:r>
              <a:rPr lang="de-DE" dirty="0" err="1" smtClean="0"/>
              <a:t>radio</a:t>
            </a:r>
            <a:r>
              <a:rPr lang="de-DE" dirty="0" smtClean="0"/>
              <a:t> </a:t>
            </a:r>
            <a:r>
              <a:rPr lang="de-DE" dirty="0" err="1" smtClean="0"/>
              <a:t>applications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benefit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globally</a:t>
            </a:r>
            <a:r>
              <a:rPr lang="de-DE" dirty="0" smtClean="0"/>
              <a:t> </a:t>
            </a:r>
            <a:r>
              <a:rPr lang="de-DE" dirty="0" err="1" smtClean="0"/>
              <a:t>harmonised</a:t>
            </a:r>
            <a:r>
              <a:rPr lang="de-DE" dirty="0" smtClean="0"/>
              <a:t> </a:t>
            </a:r>
            <a:r>
              <a:rPr lang="de-DE" dirty="0" err="1" smtClean="0"/>
              <a:t>spectrum</a:t>
            </a:r>
            <a:r>
              <a:rPr lang="de-DE" dirty="0"/>
              <a:t>!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Consensus </a:t>
            </a:r>
            <a:r>
              <a:rPr lang="de-DE" dirty="0" err="1" smtClean="0"/>
              <a:t>requires</a:t>
            </a:r>
            <a:r>
              <a:rPr lang="de-DE" dirty="0" smtClean="0"/>
              <a:t> intensive </a:t>
            </a:r>
            <a:r>
              <a:rPr lang="de-DE" dirty="0" err="1" smtClean="0"/>
              <a:t>dialogue</a:t>
            </a:r>
            <a:r>
              <a:rPr lang="de-DE" dirty="0" smtClean="0"/>
              <a:t>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777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Adressed</a:t>
            </a:r>
            <a:r>
              <a:rPr lang="de-DE" dirty="0" smtClean="0"/>
              <a:t> </a:t>
            </a:r>
            <a:r>
              <a:rPr lang="de-DE" dirty="0" err="1" smtClean="0"/>
              <a:t>Radiocommunication</a:t>
            </a:r>
            <a:r>
              <a:rPr lang="de-DE" dirty="0" smtClean="0"/>
              <a:t> Services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159732" y="2132856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Amateur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887924" y="2852936"/>
            <a:ext cx="22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Mobile Service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408266" y="4504673"/>
            <a:ext cx="2920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Maritime Mobile Service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472100" y="4329100"/>
            <a:ext cx="3231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Fixed </a:t>
            </a:r>
            <a:r>
              <a:rPr lang="de-DE" sz="2400" dirty="0" err="1" smtClean="0"/>
              <a:t>Satellite</a:t>
            </a:r>
            <a:r>
              <a:rPr lang="de-DE" sz="2400" dirty="0" smtClean="0"/>
              <a:t> Service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139952" y="5373216"/>
            <a:ext cx="4841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Earth Exploration </a:t>
            </a:r>
            <a:r>
              <a:rPr lang="de-DE" sz="2400" dirty="0" err="1" smtClean="0"/>
              <a:t>Satellite</a:t>
            </a:r>
            <a:r>
              <a:rPr lang="de-DE" sz="2400" dirty="0" smtClean="0"/>
              <a:t> Service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430060" y="3555772"/>
            <a:ext cx="4019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Space Operation </a:t>
            </a:r>
            <a:r>
              <a:rPr lang="de-DE" sz="2000" dirty="0" err="1" smtClean="0"/>
              <a:t>Satellite</a:t>
            </a:r>
            <a:r>
              <a:rPr lang="de-DE" sz="2000" dirty="0" smtClean="0"/>
              <a:t> Service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888607" y="1948190"/>
            <a:ext cx="2137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Radio </a:t>
            </a:r>
            <a:r>
              <a:rPr lang="de-DE" sz="2000" dirty="0" err="1" smtClean="0"/>
              <a:t>Astronomy</a:t>
            </a:r>
            <a:endParaRPr lang="de-DE" sz="2000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1115712" y="2714945"/>
            <a:ext cx="2852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Mobile </a:t>
            </a:r>
            <a:r>
              <a:rPr lang="de-DE" sz="2000" dirty="0" err="1" smtClean="0"/>
              <a:t>Satellite</a:t>
            </a:r>
            <a:r>
              <a:rPr lang="de-DE" sz="2000" dirty="0" smtClean="0"/>
              <a:t> Service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48862" y="4941168"/>
            <a:ext cx="3592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Broadcasting </a:t>
            </a:r>
            <a:r>
              <a:rPr lang="de-DE" sz="2000" dirty="0" err="1" smtClean="0"/>
              <a:t>Satellite</a:t>
            </a:r>
            <a:r>
              <a:rPr lang="de-DE" sz="2000" dirty="0" smtClean="0"/>
              <a:t> Service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35921" y="3374597"/>
            <a:ext cx="3421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 </a:t>
            </a:r>
            <a:r>
              <a:rPr lang="de-DE" sz="2000" dirty="0" err="1" smtClean="0"/>
              <a:t>Aeronautical</a:t>
            </a:r>
            <a:r>
              <a:rPr lang="de-DE" sz="2000" dirty="0" smtClean="0"/>
              <a:t> Mobile Service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403648" y="4041068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Fixed Service</a:t>
            </a:r>
          </a:p>
        </p:txBody>
      </p:sp>
      <p:sp>
        <p:nvSpPr>
          <p:cNvPr id="15" name="Textfeld 14"/>
          <p:cNvSpPr txBox="1"/>
          <p:nvPr/>
        </p:nvSpPr>
        <p:spPr>
          <a:xfrm rot="20860728">
            <a:off x="1451417" y="3347498"/>
            <a:ext cx="61171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rgbClr val="FF0000"/>
                </a:solidFill>
              </a:rPr>
              <a:t>Generally ALL </a:t>
            </a:r>
            <a:endParaRPr lang="de-DE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83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MOST WANTED</a:t>
            </a:r>
            <a:endParaRPr lang="de-DE" dirty="0"/>
          </a:p>
        </p:txBody>
      </p:sp>
      <p:sp>
        <p:nvSpPr>
          <p:cNvPr id="4" name="Fensterinhalt vertikal verschieben 3"/>
          <p:cNvSpPr/>
          <p:nvPr/>
        </p:nvSpPr>
        <p:spPr>
          <a:xfrm>
            <a:off x="5167896" y="1878740"/>
            <a:ext cx="1404156" cy="756084"/>
          </a:xfrm>
          <a:prstGeom prst="verticalScroll">
            <a:avLst/>
          </a:prstGeom>
          <a:solidFill>
            <a:srgbClr val="D4B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latin typeface="Bookman Old Style" panose="02050604050505020204" pitchFamily="18" charset="0"/>
              </a:rPr>
              <a:t>ESIM</a:t>
            </a:r>
            <a:endParaRPr lang="de-DE" sz="2800" dirty="0">
              <a:latin typeface="Bookman Old Style" panose="02050604050505020204" pitchFamily="18" charset="0"/>
            </a:endParaRPr>
          </a:p>
        </p:txBody>
      </p:sp>
      <p:sp>
        <p:nvSpPr>
          <p:cNvPr id="5" name="Fensterinhalt vertikal verschieben 4"/>
          <p:cNvSpPr/>
          <p:nvPr/>
        </p:nvSpPr>
        <p:spPr>
          <a:xfrm>
            <a:off x="3393365" y="2919298"/>
            <a:ext cx="2160240" cy="1584176"/>
          </a:xfrm>
          <a:prstGeom prst="verticalScroll">
            <a:avLst/>
          </a:prstGeom>
          <a:solidFill>
            <a:srgbClr val="D4B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latin typeface="Bookman Old Style" panose="02050604050505020204" pitchFamily="18" charset="0"/>
              </a:rPr>
              <a:t>IMT 2020</a:t>
            </a:r>
            <a:br>
              <a:rPr lang="de-DE" sz="2800" dirty="0" smtClean="0">
                <a:latin typeface="Bookman Old Style" panose="02050604050505020204" pitchFamily="18" charset="0"/>
              </a:rPr>
            </a:br>
            <a:r>
              <a:rPr lang="de-DE" sz="2800" dirty="0" smtClean="0">
                <a:latin typeface="Bookman Old Style" panose="02050604050505020204" pitchFamily="18" charset="0"/>
              </a:rPr>
              <a:t>&gt;24 GHz</a:t>
            </a:r>
            <a:endParaRPr lang="de-DE" sz="2800" dirty="0">
              <a:latin typeface="Bookman Old Style" panose="02050604050505020204" pitchFamily="18" charset="0"/>
            </a:endParaRPr>
          </a:p>
        </p:txBody>
      </p:sp>
      <p:sp>
        <p:nvSpPr>
          <p:cNvPr id="6" name="Fensterinhalt vertikal verschieben 5"/>
          <p:cNvSpPr/>
          <p:nvPr/>
        </p:nvSpPr>
        <p:spPr>
          <a:xfrm>
            <a:off x="6346972" y="2955302"/>
            <a:ext cx="1404156" cy="756084"/>
          </a:xfrm>
          <a:prstGeom prst="verticalScroll">
            <a:avLst/>
          </a:prstGeom>
          <a:solidFill>
            <a:srgbClr val="D4B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latin typeface="Bookman Old Style" panose="02050604050505020204" pitchFamily="18" charset="0"/>
              </a:rPr>
              <a:t>RLAN</a:t>
            </a:r>
            <a:endParaRPr lang="de-DE" sz="2800" dirty="0">
              <a:latin typeface="Bookman Old Style" panose="02050604050505020204" pitchFamily="18" charset="0"/>
            </a:endParaRPr>
          </a:p>
        </p:txBody>
      </p:sp>
      <p:sp>
        <p:nvSpPr>
          <p:cNvPr id="7" name="Fensterinhalt vertikal verschieben 6"/>
          <p:cNvSpPr/>
          <p:nvPr/>
        </p:nvSpPr>
        <p:spPr>
          <a:xfrm>
            <a:off x="863588" y="1916832"/>
            <a:ext cx="1836204" cy="1611796"/>
          </a:xfrm>
          <a:prstGeom prst="verticalScroll">
            <a:avLst/>
          </a:prstGeom>
          <a:solidFill>
            <a:srgbClr val="D4B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latin typeface="Bookman Old Style" panose="02050604050505020204" pitchFamily="18" charset="0"/>
              </a:rPr>
              <a:t>FSS </a:t>
            </a:r>
            <a:r>
              <a:rPr lang="de-DE" dirty="0" smtClean="0">
                <a:latin typeface="Bookman Old Style" panose="02050604050505020204" pitchFamily="18" charset="0"/>
              </a:rPr>
              <a:t>Regulation</a:t>
            </a:r>
            <a:br>
              <a:rPr lang="de-DE" dirty="0" smtClean="0">
                <a:latin typeface="Bookman Old Style" panose="02050604050505020204" pitchFamily="18" charset="0"/>
              </a:rPr>
            </a:br>
            <a:r>
              <a:rPr lang="de-DE" dirty="0" smtClean="0">
                <a:latin typeface="Bookman Old Style" panose="02050604050505020204" pitchFamily="18" charset="0"/>
              </a:rPr>
              <a:t>N-GSO / GSO</a:t>
            </a:r>
            <a:endParaRPr lang="de-DE" dirty="0">
              <a:latin typeface="Bookman Old Style" panose="02050604050505020204" pitchFamily="18" charset="0"/>
            </a:endParaRPr>
          </a:p>
        </p:txBody>
      </p:sp>
      <p:sp>
        <p:nvSpPr>
          <p:cNvPr id="8" name="Fensterinhalt vertikal verschieben 7"/>
          <p:cNvSpPr/>
          <p:nvPr/>
        </p:nvSpPr>
        <p:spPr>
          <a:xfrm>
            <a:off x="4932040" y="5085184"/>
            <a:ext cx="1404156" cy="756084"/>
          </a:xfrm>
          <a:prstGeom prst="verticalScroll">
            <a:avLst/>
          </a:prstGeom>
          <a:solidFill>
            <a:srgbClr val="D4B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latin typeface="Bookman Old Style" panose="02050604050505020204" pitchFamily="18" charset="0"/>
              </a:rPr>
              <a:t>ITS</a:t>
            </a:r>
            <a:endParaRPr lang="de-DE" sz="2800" dirty="0">
              <a:latin typeface="Bookman Old Style" panose="02050604050505020204" pitchFamily="18" charset="0"/>
            </a:endParaRPr>
          </a:p>
        </p:txBody>
      </p:sp>
      <p:sp>
        <p:nvSpPr>
          <p:cNvPr id="9" name="Fensterinhalt vertikal verschieben 8"/>
          <p:cNvSpPr/>
          <p:nvPr/>
        </p:nvSpPr>
        <p:spPr>
          <a:xfrm>
            <a:off x="6624228" y="5085184"/>
            <a:ext cx="1700572" cy="756084"/>
          </a:xfrm>
          <a:prstGeom prst="verticalScroll">
            <a:avLst/>
          </a:prstGeom>
          <a:solidFill>
            <a:srgbClr val="D4B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latin typeface="Bookman Old Style" panose="02050604050505020204" pitchFamily="18" charset="0"/>
              </a:rPr>
              <a:t>Train &amp; </a:t>
            </a:r>
            <a:r>
              <a:rPr lang="de-DE" sz="2000" dirty="0" err="1" smtClean="0">
                <a:latin typeface="Bookman Old Style" panose="02050604050505020204" pitchFamily="18" charset="0"/>
              </a:rPr>
              <a:t>Trackside</a:t>
            </a:r>
            <a:endParaRPr lang="de-DE" sz="2000" dirty="0">
              <a:latin typeface="Bookman Old Style" panose="02050604050505020204" pitchFamily="18" charset="0"/>
            </a:endParaRPr>
          </a:p>
        </p:txBody>
      </p:sp>
      <p:sp>
        <p:nvSpPr>
          <p:cNvPr id="10" name="Fensterinhalt vertikal verschieben 9"/>
          <p:cNvSpPr/>
          <p:nvPr/>
        </p:nvSpPr>
        <p:spPr>
          <a:xfrm>
            <a:off x="1220697" y="4293096"/>
            <a:ext cx="1404156" cy="756084"/>
          </a:xfrm>
          <a:prstGeom prst="verticalScroll">
            <a:avLst/>
          </a:prstGeom>
          <a:solidFill>
            <a:srgbClr val="D4B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latin typeface="Bookman Old Style" panose="02050604050505020204" pitchFamily="18" charset="0"/>
              </a:rPr>
              <a:t>HAPS</a:t>
            </a:r>
            <a:endParaRPr lang="de-DE" sz="2800" dirty="0">
              <a:latin typeface="Bookman Old Style" panose="02050604050505020204" pitchFamily="18" charset="0"/>
            </a:endParaRPr>
          </a:p>
        </p:txBody>
      </p:sp>
      <p:sp>
        <p:nvSpPr>
          <p:cNvPr id="11" name="Fensterinhalt vertikal verschieben 10"/>
          <p:cNvSpPr/>
          <p:nvPr/>
        </p:nvSpPr>
        <p:spPr>
          <a:xfrm>
            <a:off x="2969822" y="4540932"/>
            <a:ext cx="1404156" cy="944488"/>
          </a:xfrm>
          <a:prstGeom prst="verticalScroll">
            <a:avLst/>
          </a:prstGeom>
          <a:solidFill>
            <a:srgbClr val="D4B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latin typeface="Bookman Old Style" panose="02050604050505020204" pitchFamily="18" charset="0"/>
              </a:rPr>
              <a:t>MTC </a:t>
            </a:r>
            <a:br>
              <a:rPr lang="de-DE" sz="2800" dirty="0" smtClean="0">
                <a:latin typeface="Bookman Old Style" panose="02050604050505020204" pitchFamily="18" charset="0"/>
              </a:rPr>
            </a:br>
            <a:r>
              <a:rPr lang="de-DE" sz="2800" dirty="0" smtClean="0">
                <a:latin typeface="Bookman Old Style" panose="02050604050505020204" pitchFamily="18" charset="0"/>
              </a:rPr>
              <a:t>(</a:t>
            </a:r>
            <a:r>
              <a:rPr lang="de-DE" sz="2800" dirty="0" err="1" smtClean="0">
                <a:latin typeface="Bookman Old Style" panose="02050604050505020204" pitchFamily="18" charset="0"/>
              </a:rPr>
              <a:t>IoT</a:t>
            </a:r>
            <a:r>
              <a:rPr lang="de-DE" sz="2800" dirty="0" smtClean="0">
                <a:latin typeface="Bookman Old Style" panose="02050604050505020204" pitchFamily="18" charset="0"/>
              </a:rPr>
              <a:t>)</a:t>
            </a:r>
            <a:endParaRPr lang="de-DE" sz="2800" dirty="0">
              <a:latin typeface="Bookman Old Style" panose="02050604050505020204" pitchFamily="18" charset="0"/>
            </a:endParaRPr>
          </a:p>
        </p:txBody>
      </p:sp>
      <p:sp>
        <p:nvSpPr>
          <p:cNvPr id="13" name="Stern mit 32 Zacken 12"/>
          <p:cNvSpPr/>
          <p:nvPr/>
        </p:nvSpPr>
        <p:spPr>
          <a:xfrm>
            <a:off x="5526106" y="5697252"/>
            <a:ext cx="918102" cy="504056"/>
          </a:xfrm>
          <a:prstGeom prst="star3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ECP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4" name="Stern mit 32 Zacken 13"/>
          <p:cNvSpPr/>
          <p:nvPr/>
        </p:nvSpPr>
        <p:spPr>
          <a:xfrm>
            <a:off x="7686346" y="5733256"/>
            <a:ext cx="918102" cy="504056"/>
          </a:xfrm>
          <a:prstGeom prst="star3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ECP</a:t>
            </a:r>
            <a:endParaRPr lang="de-DE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0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But </a:t>
            </a:r>
            <a:r>
              <a:rPr lang="de-DE" dirty="0" err="1" smtClean="0"/>
              <a:t>don´t</a:t>
            </a:r>
            <a:r>
              <a:rPr lang="de-DE" dirty="0" smtClean="0"/>
              <a:t>  </a:t>
            </a:r>
            <a:r>
              <a:rPr lang="de-DE" dirty="0" err="1" smtClean="0"/>
              <a:t>forget</a:t>
            </a:r>
            <a:r>
              <a:rPr lang="de-DE" dirty="0" smtClean="0"/>
              <a:t>…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685273"/>
              </p:ext>
            </p:extLst>
          </p:nvPr>
        </p:nvGraphicFramePr>
        <p:xfrm>
          <a:off x="251520" y="1775953"/>
          <a:ext cx="8686800" cy="4677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7020272" y="5949280"/>
            <a:ext cx="1496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1.1 Amateur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420392" y="3501008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1.2 Limits 400 MHz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018214" y="1994579"/>
            <a:ext cx="363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1.3 EESS / </a:t>
            </a:r>
            <a:r>
              <a:rPr lang="de-DE" b="1" dirty="0" err="1" smtClean="0">
                <a:solidFill>
                  <a:srgbClr val="0070C0"/>
                </a:solidFill>
              </a:rPr>
              <a:t>MetSAT</a:t>
            </a:r>
            <a:r>
              <a:rPr lang="de-DE" b="1" dirty="0" smtClean="0">
                <a:solidFill>
                  <a:srgbClr val="0070C0"/>
                </a:solidFill>
              </a:rPr>
              <a:t> 460-470 MHz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309618" y="6120008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1.4 BSS </a:t>
            </a:r>
            <a:r>
              <a:rPr lang="de-DE" b="1" dirty="0" err="1" smtClean="0">
                <a:solidFill>
                  <a:srgbClr val="0070C0"/>
                </a:solidFill>
              </a:rPr>
              <a:t>limitations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 rot="20771582">
            <a:off x="2730660" y="3633596"/>
            <a:ext cx="3573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0070C0"/>
                </a:solidFill>
              </a:rPr>
              <a:t>1.7 Short Duration </a:t>
            </a:r>
            <a:r>
              <a:rPr lang="de-DE" sz="2000" b="1" dirty="0" err="1" smtClean="0">
                <a:solidFill>
                  <a:srgbClr val="0070C0"/>
                </a:solidFill>
              </a:rPr>
              <a:t>Missions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448592" y="413978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1.8 GMDSS 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860032" y="4797152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1.10 GADSS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 rot="349881">
            <a:off x="6125676" y="4462607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1.9.1. </a:t>
            </a:r>
            <a:r>
              <a:rPr lang="de-DE" b="1" dirty="0" err="1" smtClean="0">
                <a:solidFill>
                  <a:srgbClr val="0070C0"/>
                </a:solidFill>
              </a:rPr>
              <a:t>Martime</a:t>
            </a:r>
            <a:r>
              <a:rPr lang="de-DE" b="1" dirty="0" smtClean="0">
                <a:solidFill>
                  <a:srgbClr val="0070C0"/>
                </a:solidFill>
              </a:rPr>
              <a:t> Devices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707904" y="6048000"/>
            <a:ext cx="1898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1.9.2 VDES SAT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 rot="20717027">
            <a:off x="2740976" y="2810003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1.15 </a:t>
            </a:r>
            <a:r>
              <a:rPr lang="de-DE" b="1" dirty="0" err="1" smtClean="0">
                <a:solidFill>
                  <a:srgbClr val="0070C0"/>
                </a:solidFill>
              </a:rPr>
              <a:t>THz</a:t>
            </a:r>
            <a:r>
              <a:rPr lang="de-DE" b="1" dirty="0" smtClean="0">
                <a:solidFill>
                  <a:srgbClr val="0070C0"/>
                </a:solidFill>
              </a:rPr>
              <a:t> - Broadband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26476" y="4627874"/>
            <a:ext cx="2270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7 – SAT Regulation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99438" y="1965111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9.1.1 IMT 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67544" y="3392996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9.1.2 L-Band BSS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525426" y="1965111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9.1.5 RLAN </a:t>
            </a:r>
            <a:r>
              <a:rPr lang="de-DE" b="1" dirty="0" err="1" smtClean="0">
                <a:solidFill>
                  <a:srgbClr val="0070C0"/>
                </a:solidFill>
              </a:rPr>
              <a:t>Rec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14096" y="4986219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9.1.3 C-Band FSS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 rot="20725960">
            <a:off x="3783128" y="4224432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9.1.4 Space Planes</a:t>
            </a:r>
          </a:p>
        </p:txBody>
      </p:sp>
      <p:sp>
        <p:nvSpPr>
          <p:cNvPr id="22" name="Textfeld 21"/>
          <p:cNvSpPr txBox="1"/>
          <p:nvPr/>
        </p:nvSpPr>
        <p:spPr>
          <a:xfrm rot="1675942">
            <a:off x="2303324" y="4986219"/>
            <a:ext cx="333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9.1.6 </a:t>
            </a:r>
            <a:r>
              <a:rPr lang="de-DE" b="1" dirty="0" err="1" smtClean="0">
                <a:solidFill>
                  <a:srgbClr val="0070C0"/>
                </a:solidFill>
              </a:rPr>
              <a:t>Unauthorised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terminals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340710" y="4965446"/>
            <a:ext cx="2465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9.1.7 Wireless Power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251520" y="5733256"/>
            <a:ext cx="273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9.1.9 New FSS &gt;52 GHz</a:t>
            </a:r>
            <a:endParaRPr lang="de-D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82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3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1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9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9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"/>
                            </p:stCondLst>
                            <p:childTnLst>
                              <p:par>
                                <p:cTn id="8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50"/>
                            </p:stCondLst>
                            <p:childTnLst>
                              <p:par>
                                <p:cTn id="84" presetID="2" presetClass="entr" presetSubtype="1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2" presetClass="entr" presetSubtype="1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250"/>
                            </p:stCondLst>
                            <p:childTnLst>
                              <p:par>
                                <p:cTn id="99" presetID="2" presetClass="entr" presetSubtype="1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305" y="1616075"/>
            <a:ext cx="8747695" cy="44259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b="1" dirty="0"/>
              <a:t>CPG</a:t>
            </a:r>
            <a:r>
              <a:rPr lang="en-GB" dirty="0"/>
              <a:t> </a:t>
            </a:r>
            <a:r>
              <a:rPr lang="en-GB" dirty="0" smtClean="0"/>
              <a:t>schedule 2018: </a:t>
            </a:r>
            <a:endParaRPr lang="en-GB" dirty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Tx/>
              <a:buChar char="•"/>
              <a:defRPr/>
            </a:pPr>
            <a:r>
              <a:rPr lang="en-GB" sz="2000" b="1" dirty="0" smtClean="0"/>
              <a:t>8-11 January 2018, Budapest, Hungary</a:t>
            </a:r>
          </a:p>
          <a:p>
            <a:pPr marL="2155825" eaLnBrk="1" hangingPunct="1">
              <a:lnSpc>
                <a:spcPct val="90000"/>
              </a:lnSpc>
              <a:buClr>
                <a:srgbClr val="C00000"/>
              </a:buClr>
              <a:buFontTx/>
              <a:buChar char="•"/>
              <a:defRPr/>
            </a:pPr>
            <a:r>
              <a:rPr lang="en-GB" sz="2000" dirty="0" smtClean="0"/>
              <a:t>26-29 June 2018, [TBD], Finland</a:t>
            </a:r>
          </a:p>
          <a:p>
            <a:pPr marL="4670425" eaLnBrk="1" hangingPunct="1">
              <a:lnSpc>
                <a:spcPct val="90000"/>
              </a:lnSpc>
              <a:buClr>
                <a:srgbClr val="C00000"/>
              </a:buClr>
              <a:buFontTx/>
              <a:buChar char="•"/>
              <a:defRPr/>
            </a:pPr>
            <a:r>
              <a:rPr lang="en-GB" sz="2000" dirty="0" smtClean="0"/>
              <a:t>Sept/Oct 2018, [TBD] </a:t>
            </a:r>
          </a:p>
          <a:p>
            <a:pPr marL="4670425" eaLnBrk="1" hangingPunct="1">
              <a:lnSpc>
                <a:spcPct val="90000"/>
              </a:lnSpc>
              <a:buClr>
                <a:srgbClr val="C00000"/>
              </a:buClr>
              <a:buFontTx/>
              <a:buChar char="•"/>
              <a:defRPr/>
            </a:pPr>
            <a:endParaRPr lang="en-GB" sz="1000" dirty="0"/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en-GB" sz="900" dirty="0">
              <a:solidFill>
                <a:srgbClr val="C000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D2232A"/>
                </a:solidFill>
              </a:rPr>
              <a:t>its </a:t>
            </a:r>
            <a:r>
              <a:rPr lang="en-GB" b="1" dirty="0">
                <a:solidFill>
                  <a:srgbClr val="D2232A"/>
                </a:solidFill>
              </a:rPr>
              <a:t>next project team meetings are: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en-GB" sz="1000" dirty="0">
              <a:solidFill>
                <a:srgbClr val="C00000"/>
              </a:solidFill>
            </a:endParaRPr>
          </a:p>
          <a:p>
            <a:pPr defTabSz="344488" eaLnBrk="1" hangingPunct="1">
              <a:lnSpc>
                <a:spcPct val="90000"/>
              </a:lnSpc>
              <a:buClr>
                <a:srgbClr val="C00000"/>
              </a:buClr>
              <a:tabLst>
                <a:tab pos="2170113" algn="l"/>
              </a:tabLst>
              <a:defRPr/>
            </a:pPr>
            <a:r>
              <a:rPr lang="en-GB" sz="1800" dirty="0" smtClean="0"/>
              <a:t>PTB #5:	6-8 December 2017, Copenhagen (ECO), Denmark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tabLst>
                <a:tab pos="2117725" algn="l"/>
              </a:tabLst>
              <a:defRPr/>
            </a:pPr>
            <a:r>
              <a:rPr lang="da-DK" sz="1800" dirty="0"/>
              <a:t>ECC PT1 #</a:t>
            </a:r>
            <a:r>
              <a:rPr lang="da-DK" sz="1800" dirty="0" smtClean="0"/>
              <a:t>57: 	11-15 </a:t>
            </a:r>
            <a:r>
              <a:rPr lang="da-DK" sz="1800" dirty="0"/>
              <a:t>December 2017</a:t>
            </a:r>
            <a:r>
              <a:rPr lang="da-DK" sz="1800" dirty="0" smtClean="0"/>
              <a:t>, Sophia Antipolis (ETSI), </a:t>
            </a:r>
            <a:r>
              <a:rPr lang="en-GB" sz="1800" dirty="0"/>
              <a:t>France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tabLst>
                <a:tab pos="2117725" algn="l"/>
              </a:tabLst>
              <a:defRPr/>
            </a:pPr>
            <a:r>
              <a:rPr lang="en-GB" sz="1800" dirty="0" smtClean="0"/>
              <a:t>PTD #5:</a:t>
            </a:r>
            <a:r>
              <a:rPr lang="en-GB" sz="1800" dirty="0"/>
              <a:t>	</a:t>
            </a:r>
            <a:r>
              <a:rPr lang="en-GB" sz="1800" dirty="0" smtClean="0"/>
              <a:t>27 February – 2 March 2018</a:t>
            </a:r>
            <a:r>
              <a:rPr lang="en-GB" sz="1800" dirty="0"/>
              <a:t>, Stavanger, Norway</a:t>
            </a:r>
            <a:endParaRPr lang="en-GB" sz="1800" dirty="0" smtClean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tabLst>
                <a:tab pos="2109788" algn="l"/>
              </a:tabLst>
              <a:defRPr/>
            </a:pPr>
            <a:r>
              <a:rPr lang="da-DK" sz="1800" dirty="0"/>
              <a:t>PTA #4:         	</a:t>
            </a:r>
            <a:r>
              <a:rPr lang="en-GB" sz="1800" dirty="0" smtClean="0"/>
              <a:t>5-9 March 2017</a:t>
            </a:r>
            <a:r>
              <a:rPr lang="en-GB" sz="1800" dirty="0"/>
              <a:t>, </a:t>
            </a:r>
            <a:r>
              <a:rPr lang="en-GB" sz="1800" dirty="0" smtClean="0"/>
              <a:t>TBD</a:t>
            </a:r>
            <a:r>
              <a:rPr lang="en-GB" sz="1800" dirty="0"/>
              <a:t> 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tabLst>
                <a:tab pos="2117725" algn="l"/>
              </a:tabLst>
              <a:defRPr/>
            </a:pPr>
            <a:r>
              <a:rPr lang="da-DK" sz="1800" dirty="0" smtClean="0"/>
              <a:t>PTC #5:        	23-26 April 2018, </a:t>
            </a:r>
            <a:r>
              <a:rPr lang="en-GB" sz="1800" dirty="0" smtClean="0"/>
              <a:t>TBC</a:t>
            </a:r>
            <a:r>
              <a:rPr lang="en-GB" sz="1800" dirty="0"/>
              <a:t> </a:t>
            </a:r>
            <a:endParaRPr lang="en-GB" sz="1800" dirty="0" smtClean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defRPr/>
            </a:pPr>
            <a:endParaRPr lang="en-GB" sz="1050" dirty="0"/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GB" dirty="0" smtClean="0"/>
              <a:t>We look forward to welcoming representatives from other regional organisations to these meetings 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</a:t>
            </a:r>
            <a:r>
              <a:rPr lang="de-DE" dirty="0" err="1" smtClean="0"/>
              <a:t>meetings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1520" y="1667346"/>
            <a:ext cx="8712968" cy="5190654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Tx/>
              <a:buNone/>
            </a:pPr>
            <a:r>
              <a:rPr lang="en-GB" b="1" dirty="0" smtClean="0"/>
              <a:t>General </a:t>
            </a:r>
            <a:r>
              <a:rPr lang="en-GB" b="1" dirty="0"/>
              <a:t>information</a:t>
            </a:r>
            <a:r>
              <a:rPr lang="en-GB" b="1" dirty="0" smtClean="0"/>
              <a:t>: </a:t>
            </a:r>
            <a:r>
              <a:rPr lang="en-GB" sz="1600" dirty="0">
                <a:hlinkClick r:id="rId2"/>
              </a:rPr>
              <a:t>http://www.cept.org/ecc</a:t>
            </a:r>
            <a:endParaRPr lang="en-GB" sz="1600" dirty="0"/>
          </a:p>
          <a:p>
            <a:pPr marL="0" indent="0" eaLnBrk="1" hangingPunct="1">
              <a:spcBef>
                <a:spcPts val="1200"/>
              </a:spcBef>
              <a:buFontTx/>
              <a:buNone/>
            </a:pPr>
            <a:r>
              <a:rPr lang="en-GB" b="1" dirty="0"/>
              <a:t>CPG page: </a:t>
            </a:r>
            <a:r>
              <a:rPr lang="en-GB" sz="1600" dirty="0">
                <a:hlinkClick r:id="rId3"/>
              </a:rPr>
              <a:t>http://www.cept.org/ecc/groups/ecc/cpg</a:t>
            </a:r>
            <a:endParaRPr lang="en-GB" sz="1600" dirty="0"/>
          </a:p>
          <a:p>
            <a:pPr marL="0" indent="0" eaLnBrk="1" hangingPunct="1">
              <a:spcBef>
                <a:spcPts val="1200"/>
              </a:spcBef>
              <a:buFontTx/>
              <a:buNone/>
            </a:pPr>
            <a:r>
              <a:rPr lang="en-GB" b="1" dirty="0"/>
              <a:t>Questions/Answers regarding CPG: </a:t>
            </a:r>
            <a:r>
              <a:rPr lang="en-GB" sz="1600" dirty="0" smtClean="0">
                <a:hlinkClick r:id="rId4"/>
              </a:rPr>
              <a:t>https</a:t>
            </a:r>
            <a:r>
              <a:rPr lang="en-GB" sz="1600" dirty="0">
                <a:hlinkClick r:id="rId4"/>
              </a:rPr>
              <a:t>://</a:t>
            </a:r>
            <a:r>
              <a:rPr lang="en-GB" sz="1600" dirty="0" smtClean="0">
                <a:hlinkClick r:id="rId4"/>
              </a:rPr>
              <a:t>cept.org/files/4200/CPG%20role%20in%20WRC%20preparation%20process%2011oct13.pdf</a:t>
            </a:r>
            <a:r>
              <a:rPr lang="en-GB" sz="1600" dirty="0" smtClean="0"/>
              <a:t> </a:t>
            </a:r>
          </a:p>
          <a:p>
            <a:pPr marL="0" indent="0" eaLnBrk="1" hangingPunct="1">
              <a:spcBef>
                <a:spcPts val="1200"/>
              </a:spcBef>
              <a:buFontTx/>
              <a:buNone/>
            </a:pPr>
            <a:r>
              <a:rPr lang="da-DK" b="1" dirty="0" smtClean="0"/>
              <a:t>ECC PT1 page: </a:t>
            </a:r>
            <a:br>
              <a:rPr lang="da-DK" b="1" dirty="0" smtClean="0"/>
            </a:br>
            <a:r>
              <a:rPr lang="da-DK" sz="1600" dirty="0" smtClean="0">
                <a:hlinkClick r:id="rId5"/>
              </a:rPr>
              <a:t>http</a:t>
            </a:r>
            <a:r>
              <a:rPr lang="da-DK" sz="1600" dirty="0">
                <a:hlinkClick r:id="rId5"/>
              </a:rPr>
              <a:t>://</a:t>
            </a:r>
            <a:r>
              <a:rPr lang="da-DK" sz="1600" dirty="0" smtClean="0">
                <a:hlinkClick r:id="rId5"/>
              </a:rPr>
              <a:t>www.cept.org/ecc/groups/ecc/ecc-pt1</a:t>
            </a:r>
            <a:r>
              <a:rPr lang="da-DK" sz="1600" dirty="0" smtClean="0"/>
              <a:t> </a:t>
            </a:r>
            <a:endParaRPr lang="en-GB" sz="1600" dirty="0"/>
          </a:p>
          <a:p>
            <a:pPr marL="0" indent="0" eaLnBrk="1" hangingPunct="1">
              <a:spcBef>
                <a:spcPts val="1200"/>
              </a:spcBef>
              <a:buFontTx/>
              <a:buNone/>
            </a:pPr>
            <a:r>
              <a:rPr lang="en-GB" b="1" dirty="0"/>
              <a:t>Coordinators: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1600" dirty="0" smtClean="0">
                <a:hlinkClick r:id="rId6"/>
              </a:rPr>
              <a:t>http</a:t>
            </a:r>
            <a:r>
              <a:rPr lang="en-GB" sz="1600" dirty="0">
                <a:hlinkClick r:id="rId6"/>
              </a:rPr>
              <a:t>://www.cept.org/ecc/groups/ecc/cpg/page/list-of-cept-coordinators-wrc-19/</a:t>
            </a:r>
            <a:r>
              <a:rPr lang="en-GB" sz="1600" dirty="0"/>
              <a:t> </a:t>
            </a:r>
            <a:endParaRPr lang="en-GB" sz="1400" dirty="0"/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GB" b="1" dirty="0"/>
              <a:t>CEPT Briefs/ECPs:</a:t>
            </a:r>
            <a:br>
              <a:rPr lang="en-GB" b="1" dirty="0"/>
            </a:br>
            <a:r>
              <a:rPr lang="en-GB" sz="1600" dirty="0">
                <a:hlinkClick r:id="rId7"/>
              </a:rPr>
              <a:t>http://www.cept.org/ecc/groups/ecc/cpg/page/cept-briefs-and-ecps-for-wrc-19</a:t>
            </a:r>
            <a:r>
              <a:rPr lang="en-GB" sz="1600" dirty="0"/>
              <a:t> </a:t>
            </a:r>
          </a:p>
          <a:p>
            <a:pPr marL="0" indent="0" eaLnBrk="1" hangingPunct="1">
              <a:spcBef>
                <a:spcPts val="1200"/>
              </a:spcBef>
              <a:buFontTx/>
              <a:buNone/>
            </a:pPr>
            <a:r>
              <a:rPr lang="en-GB" b="1" dirty="0" smtClean="0"/>
              <a:t>CPG Meeting Schedule:</a:t>
            </a:r>
            <a:br>
              <a:rPr lang="en-GB" b="1" dirty="0" smtClean="0"/>
            </a:br>
            <a:r>
              <a:rPr lang="en-GB" sz="1600" dirty="0">
                <a:hlinkClick r:id="rId8"/>
              </a:rPr>
              <a:t>https://</a:t>
            </a:r>
            <a:r>
              <a:rPr lang="en-GB" sz="1600" dirty="0" smtClean="0">
                <a:hlinkClick r:id="rId8"/>
              </a:rPr>
              <a:t>www.cept.org/Documents/cpg/35698/cpg-17-adm15r1_cpg-meeting-schedule</a:t>
            </a:r>
            <a:r>
              <a:rPr lang="en-GB" sz="1600" dirty="0" smtClean="0"/>
              <a:t> </a:t>
            </a:r>
            <a:endParaRPr lang="en-GB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Useful</a:t>
            </a:r>
            <a:r>
              <a:rPr lang="fr-FR" dirty="0"/>
              <a:t> links: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On-screen Show (4:3)</PresentationFormat>
  <Paragraphs>121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Modèle par défaut</vt:lpstr>
      <vt:lpstr>CEPT views on WRC-19</vt:lpstr>
      <vt:lpstr>CPG Organisation</vt:lpstr>
      <vt:lpstr>CPG19 Deliverables</vt:lpstr>
      <vt:lpstr>General objectives</vt:lpstr>
      <vt:lpstr>Adressed Radiocommunication Services</vt:lpstr>
      <vt:lpstr>MOST WANTED</vt:lpstr>
      <vt:lpstr>But don´t  forget…</vt:lpstr>
      <vt:lpstr>Next meetings</vt:lpstr>
      <vt:lpstr>Useful links:</vt:lpstr>
      <vt:lpstr>Thank you</vt:lpstr>
    </vt:vector>
  </TitlesOfParts>
  <Company>ANFR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EC-CPG WS WRC-19</dc:title>
  <dc:creator>CPG</dc:creator>
  <cp:lastModifiedBy>Vibeke Hansen</cp:lastModifiedBy>
  <cp:revision>663</cp:revision>
  <cp:lastPrinted>2017-07-11T13:27:04Z</cp:lastPrinted>
  <dcterms:created xsi:type="dcterms:W3CDTF">2011-09-28T07:45:44Z</dcterms:created>
  <dcterms:modified xsi:type="dcterms:W3CDTF">2017-10-25T13:37:03Z</dcterms:modified>
</cp:coreProperties>
</file>